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2"/>
  </p:notesMasterIdLst>
  <p:sldIdLst>
    <p:sldId id="329" r:id="rId2"/>
    <p:sldId id="334" r:id="rId3"/>
    <p:sldId id="333" r:id="rId4"/>
    <p:sldId id="341" r:id="rId5"/>
    <p:sldId id="342" r:id="rId6"/>
    <p:sldId id="335" r:id="rId7"/>
    <p:sldId id="339" r:id="rId8"/>
    <p:sldId id="332" r:id="rId9"/>
    <p:sldId id="340" r:id="rId10"/>
    <p:sldId id="336" r:id="rId11"/>
    <p:sldId id="343" r:id="rId12"/>
    <p:sldId id="344" r:id="rId13"/>
    <p:sldId id="337" r:id="rId14"/>
    <p:sldId id="345" r:id="rId15"/>
    <p:sldId id="346" r:id="rId16"/>
    <p:sldId id="351" r:id="rId17"/>
    <p:sldId id="352" r:id="rId18"/>
    <p:sldId id="348" r:id="rId19"/>
    <p:sldId id="347" r:id="rId20"/>
    <p:sldId id="338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Roobert" pitchFamily="2" charset="77"/>
      <p:regular r:id="rId27"/>
      <p:bold r:id="rId28"/>
      <p:italic r:id="rId29"/>
      <p:boldItalic r:id="rId30"/>
    </p:embeddedFont>
  </p:embeddedFontLst>
  <p:defaultTextStyle>
    <a:defPPr>
      <a:defRPr lang="en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1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7FAC"/>
    <a:srgbClr val="002664"/>
    <a:srgbClr val="C6CEDD"/>
    <a:srgbClr val="8092B1"/>
    <a:srgbClr val="00377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4"/>
    <p:restoredTop sz="96484"/>
  </p:normalViewPr>
  <p:slideViewPr>
    <p:cSldViewPr snapToGrid="0" snapToObjects="1">
      <p:cViewPr>
        <p:scale>
          <a:sx n="99" d="100"/>
          <a:sy n="99" d="100"/>
        </p:scale>
        <p:origin x="752" y="808"/>
      </p:cViewPr>
      <p:guideLst>
        <p:guide orient="horz" pos="16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Jan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B7-4946-90BF-4826AA4AD22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Feb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B7-4946-90BF-4826AA4AD22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Mar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3B7-4946-90BF-4826AA4AD22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Apr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3B7-4946-90BF-4826AA4AD22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Máj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3B7-4946-90BF-4826AA4AD226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Jún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3B7-4946-90BF-4826AA4AD226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Júl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3B7-4946-90BF-4826AA4AD226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Aug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3B7-4946-90BF-4826AA4AD226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Sep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3B7-4946-90BF-4826AA4AD226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Okt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3B7-4946-90BF-4826AA4AD226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Nov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3B7-4946-90BF-4826AA4AD226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Dec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3B7-4946-90BF-4826AA4AD2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0"/>
        <c:overlap val="-100"/>
        <c:axId val="1682464320"/>
        <c:axId val="1682464720"/>
      </c:barChart>
      <c:catAx>
        <c:axId val="16824643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82464720"/>
        <c:crosses val="autoZero"/>
        <c:auto val="1"/>
        <c:lblAlgn val="ctr"/>
        <c:lblOffset val="100"/>
        <c:noMultiLvlLbl val="0"/>
      </c:catAx>
      <c:valAx>
        <c:axId val="1682464720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accent2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t" anchorCtr="1"/>
          <a:lstStyle/>
          <a:p>
            <a:pPr algn="just">
              <a:defRPr sz="1400" b="0" i="0" u="none" strike="noStrike" kern="1200" baseline="0">
                <a:solidFill>
                  <a:schemeClr val="tx1"/>
                </a:solidFill>
                <a:latin typeface="Roobert" pitchFamily="2" charset="77"/>
                <a:ea typeface="+mn-ea"/>
                <a:cs typeface="+mn-cs"/>
              </a:defRPr>
            </a:pPr>
            <a:endParaRPr lang="en-DK"/>
          </a:p>
        </c:txPr>
        <c:crossAx val="1682464320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D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814734308145017E-2"/>
          <c:y val="2.6844741147946608E-2"/>
          <c:w val="0.94154220429659019"/>
          <c:h val="0.9352234213600768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Sheet1!$A$2:$A$10</c:f>
              <c:numCache>
                <c:formatCode>General</c:formatCode>
                <c:ptCount val="9"/>
                <c:pt idx="0">
                  <c:v>2019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2020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62</c:v>
                </c:pt>
                <c:pt idx="1">
                  <c:v>68</c:v>
                </c:pt>
                <c:pt idx="2">
                  <c:v>65</c:v>
                </c:pt>
                <c:pt idx="3">
                  <c:v>63</c:v>
                </c:pt>
                <c:pt idx="4">
                  <c:v>68</c:v>
                </c:pt>
                <c:pt idx="5">
                  <c:v>67</c:v>
                </c:pt>
                <c:pt idx="6">
                  <c:v>64</c:v>
                </c:pt>
                <c:pt idx="7">
                  <c:v>59</c:v>
                </c:pt>
                <c:pt idx="8">
                  <c:v>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EF1-174C-BA51-13F81C3420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635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Sheet1!$A$2:$A$10</c:f>
              <c:numCache>
                <c:formatCode>General</c:formatCode>
                <c:ptCount val="9"/>
                <c:pt idx="0">
                  <c:v>2019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2020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</c:numCache>
            </c:numRef>
          </c:cat>
          <c:val>
            <c:numRef>
              <c:f>Sheet1!$C$2:$C$10</c:f>
              <c:numCache>
                <c:formatCode>General</c:formatCode>
                <c:ptCount val="9"/>
                <c:pt idx="0">
                  <c:v>78</c:v>
                </c:pt>
                <c:pt idx="1">
                  <c:v>80</c:v>
                </c:pt>
                <c:pt idx="2">
                  <c:v>81</c:v>
                </c:pt>
                <c:pt idx="3">
                  <c:v>73</c:v>
                </c:pt>
                <c:pt idx="4">
                  <c:v>72</c:v>
                </c:pt>
                <c:pt idx="5">
                  <c:v>72</c:v>
                </c:pt>
                <c:pt idx="6">
                  <c:v>59</c:v>
                </c:pt>
                <c:pt idx="7">
                  <c:v>59</c:v>
                </c:pt>
                <c:pt idx="8">
                  <c:v>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EF1-174C-BA51-13F81C3420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60496128"/>
        <c:axId val="1660445776"/>
      </c:lineChart>
      <c:catAx>
        <c:axId val="1660496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Roobert" pitchFamily="2" charset="77"/>
                <a:ea typeface="+mn-ea"/>
                <a:cs typeface="+mn-cs"/>
              </a:defRPr>
            </a:pPr>
            <a:endParaRPr lang="en-DK"/>
          </a:p>
        </c:txPr>
        <c:crossAx val="1660445776"/>
        <c:crosses val="autoZero"/>
        <c:auto val="1"/>
        <c:lblAlgn val="ctr"/>
        <c:lblOffset val="100"/>
        <c:noMultiLvlLbl val="0"/>
      </c:catAx>
      <c:valAx>
        <c:axId val="1660445776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accent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Roobert" pitchFamily="2" charset="77"/>
                <a:ea typeface="+mn-ea"/>
                <a:cs typeface="+mn-cs"/>
              </a:defRPr>
            </a:pPr>
            <a:endParaRPr lang="en-DK"/>
          </a:p>
        </c:txPr>
        <c:crossAx val="166049612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1E3DF-6CF6-C24B-9358-4692E9CA98BA}" type="datetimeFigureOut">
              <a:rPr lang="en-DK" smtClean="0"/>
              <a:t>28/04/2021</a:t>
            </a:fld>
            <a:endParaRPr lang="en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5CEB7C-BC5A-514D-B1FB-8339CF2B2DA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642128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5CEB7C-BC5A-514D-B1FB-8339CF2B2DA4}" type="slidenum">
              <a:rPr lang="en-DK" smtClean="0"/>
              <a:t>12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917763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vodny Slide">
    <p:bg>
      <p:bgPr>
        <a:solidFill>
          <a:srgbClr val="0026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9D4B0DB8-4BAE-0649-8327-A897812138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78908" y="-6643196"/>
            <a:ext cx="4228275" cy="126280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08BB37-915C-2048-968A-547AD98F3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264" y="303347"/>
            <a:ext cx="7524750" cy="392114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8000" b="1">
                <a:solidFill>
                  <a:schemeClr val="bg2"/>
                </a:solidFill>
                <a:latin typeface="Roobert" pitchFamily="2" charset="77"/>
              </a:defRPr>
            </a:lvl1pPr>
          </a:lstStyle>
          <a:p>
            <a:r>
              <a:rPr lang="en-DK" dirty="0"/>
              <a:t>Text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8364F58-47BA-4D4B-BB0D-336B84479A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9128" y="6224120"/>
            <a:ext cx="1455737" cy="3422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2"/>
                </a:solidFill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Dátum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B4BA3261-0961-064A-AADD-8BD72A5F60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85743" y="6224120"/>
            <a:ext cx="849557" cy="3422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2"/>
                </a:solidFill>
                <a:latin typeface="Roobert" pitchFamily="2" charset="77"/>
              </a:defRPr>
            </a:lvl1pPr>
          </a:lstStyle>
          <a:p>
            <a:pPr lvl="0"/>
            <a:r>
              <a:rPr lang="sk-SK" dirty="0"/>
              <a:t>Web</a:t>
            </a:r>
            <a:endParaRPr lang="en-DK" dirty="0"/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FCF2C081-C755-E249-8BDB-4C227E622E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87060" y="5987794"/>
            <a:ext cx="1876303" cy="5785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Roobert" pitchFamily="2" charset="77"/>
              </a:defRPr>
            </a:lvl1pPr>
          </a:lstStyle>
          <a:p>
            <a:pPr lvl="0"/>
            <a:r>
              <a:rPr lang="sk-SK" dirty="0"/>
              <a:t>Adresa</a:t>
            </a:r>
            <a:br>
              <a:rPr lang="sk-SK" dirty="0"/>
            </a:br>
            <a:r>
              <a:rPr lang="sk-SK" dirty="0"/>
              <a:t>PSČ Mesto</a:t>
            </a:r>
            <a:endParaRPr lang="en-DK" dirty="0"/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DC7A5D76-9052-5A45-B750-92DBCD27D8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972297" y="5987794"/>
            <a:ext cx="1876303" cy="5785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Roobert" pitchFamily="2" charset="77"/>
              </a:defRPr>
            </a:lvl1pPr>
          </a:lstStyle>
          <a:p>
            <a:pPr lvl="0"/>
            <a:r>
              <a:rPr lang="sk-SK" dirty="0"/>
              <a:t>Mobil</a:t>
            </a:r>
            <a:br>
              <a:rPr lang="sk-SK" dirty="0"/>
            </a:br>
            <a:r>
              <a:rPr lang="sk-SK" dirty="0"/>
              <a:t>Email</a:t>
            </a:r>
            <a:br>
              <a:rPr lang="sk-SK" dirty="0"/>
            </a:br>
            <a:endParaRPr lang="en-DK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8E94B4-586D-5040-9B94-525665831E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9583" y="404813"/>
            <a:ext cx="1391557" cy="46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0057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160" userDrawn="1">
          <p15:clr>
            <a:srgbClr val="FBAE40"/>
          </p15:clr>
        </p15:guide>
        <p15:guide id="3" pos="7401" userDrawn="1">
          <p15:clr>
            <a:srgbClr val="FBAE40"/>
          </p15:clr>
        </p15:guide>
        <p15:guide id="4" pos="279" userDrawn="1">
          <p15:clr>
            <a:srgbClr val="FBAE40"/>
          </p15:clr>
        </p15:guide>
        <p15:guide id="5" orient="horz" pos="255" userDrawn="1">
          <p15:clr>
            <a:srgbClr val="FBAE40"/>
          </p15:clr>
        </p15:guide>
        <p15:guide id="6" orient="horz" pos="4042" userDrawn="1">
          <p15:clr>
            <a:srgbClr val="FBAE40"/>
          </p15:clr>
        </p15:guide>
        <p15:guide id="8" pos="2638" userDrawn="1">
          <p15:clr>
            <a:srgbClr val="FBAE40"/>
          </p15:clr>
        </p15:guide>
        <p15:guide id="9" pos="3817" userDrawn="1">
          <p15:clr>
            <a:srgbClr val="FBAE40"/>
          </p15:clr>
        </p15:guide>
        <p15:guide id="10" pos="1436" userDrawn="1">
          <p15:clr>
            <a:srgbClr val="FBAE40"/>
          </p15:clr>
        </p15:guide>
        <p15:guide id="11" pos="5019" userDrawn="1">
          <p15:clr>
            <a:srgbClr val="FBAE40"/>
          </p15:clr>
        </p15:guide>
        <p15:guide id="12" pos="6199" userDrawn="1">
          <p15:clr>
            <a:srgbClr val="FBAE40"/>
          </p15:clr>
        </p15:guide>
        <p15:guide id="13" orient="horz" pos="550" userDrawn="1">
          <p15:clr>
            <a:srgbClr val="FBAE40"/>
          </p15:clr>
        </p15:guide>
        <p15:guide id="14" orient="horz" pos="377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text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BB37-915C-2048-968A-547AD98F3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2598" y="1168089"/>
            <a:ext cx="9477119" cy="2348940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60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r>
              <a:rPr lang="en-US" dirty="0"/>
              <a:t>Text</a:t>
            </a:r>
            <a:endParaRPr lang="en-DK" dirty="0"/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621E0D88-29A1-A540-B335-59EDA03F91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78180" y="6197747"/>
            <a:ext cx="968812" cy="342256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4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pPr lvl="0"/>
            <a:fld id="{DA322C1A-7828-BF4E-8CFE-6AFA30A78C6A}" type="slidenum">
              <a:rPr lang="en-DK" smtClean="0"/>
              <a:t>‹#›</a:t>
            </a:fld>
            <a:r>
              <a:rPr lang="en-DK" dirty="0"/>
              <a:t>/total</a:t>
            </a:r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5CDFA325-4C2A-7A4B-AC2E-FD2C2D8CE9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39463" y="6198003"/>
            <a:ext cx="1938717" cy="342256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4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Kto sme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4C60EA6-2B2E-444B-A693-1B67FE7466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0841" y="3527787"/>
            <a:ext cx="5198033" cy="2553257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ct val="110000"/>
              </a:lnSpc>
              <a:buNone/>
              <a:defRPr sz="1800">
                <a:latin typeface="Roobert" pitchFamily="2" charset="77"/>
              </a:defRPr>
            </a:lvl1pPr>
          </a:lstStyle>
          <a:p>
            <a:pPr lvl="0"/>
            <a:r>
              <a:rPr lang="en-GB" dirty="0"/>
              <a:t>Text</a:t>
            </a:r>
            <a:endParaRPr lang="en-D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8E6D93-2AFF-F644-AE97-5BFFFF3865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9583" y="404813"/>
            <a:ext cx="1391557" cy="4638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EF1C2E-F943-E04D-A92B-C3A7853B89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758" y="404813"/>
            <a:ext cx="1960179" cy="47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3272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183" userDrawn="1">
          <p15:clr>
            <a:srgbClr val="FBAE40"/>
          </p15:clr>
        </p15:guide>
        <p15:guide id="3" pos="7401" userDrawn="1">
          <p15:clr>
            <a:srgbClr val="FBAE40"/>
          </p15:clr>
        </p15:guide>
        <p15:guide id="4" pos="279" userDrawn="1">
          <p15:clr>
            <a:srgbClr val="FBAE40"/>
          </p15:clr>
        </p15:guide>
        <p15:guide id="5" orient="horz" pos="255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  <p15:guide id="8" pos="2638" userDrawn="1">
          <p15:clr>
            <a:srgbClr val="FBAE40"/>
          </p15:clr>
        </p15:guide>
        <p15:guide id="9" pos="3817" userDrawn="1">
          <p15:clr>
            <a:srgbClr val="FBAE40"/>
          </p15:clr>
        </p15:guide>
        <p15:guide id="10" pos="1436" userDrawn="1">
          <p15:clr>
            <a:srgbClr val="FBAE40"/>
          </p15:clr>
        </p15:guide>
        <p15:guide id="11" pos="5019" userDrawn="1">
          <p15:clr>
            <a:srgbClr val="FBAE40"/>
          </p15:clr>
        </p15:guide>
        <p15:guide id="12" pos="6199" userDrawn="1">
          <p15:clr>
            <a:srgbClr val="FBAE40"/>
          </p15:clr>
        </p15:guide>
        <p15:guide id="13" orient="horz" pos="550" userDrawn="1">
          <p15:clr>
            <a:srgbClr val="FBAE40"/>
          </p15:clr>
        </p15:guide>
        <p15:guide id="14" orient="horz" pos="3770" userDrawn="1">
          <p15:clr>
            <a:srgbClr val="FBAE40"/>
          </p15:clr>
        </p15:guide>
        <p15:guide id="15" pos="6788" userDrawn="1">
          <p15:clr>
            <a:srgbClr val="FBAE40"/>
          </p15:clr>
        </p15:guide>
        <p15:guide id="16" orient="horz" pos="845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BB37-915C-2048-968A-547AD98F3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2598" y="232283"/>
            <a:ext cx="9477119" cy="1804335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60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r>
              <a:rPr lang="en-US" dirty="0"/>
              <a:t>Text</a:t>
            </a:r>
            <a:endParaRPr lang="en-DK" dirty="0"/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621E0D88-29A1-A540-B335-59EDA03F91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84238" y="6197747"/>
            <a:ext cx="962754" cy="342256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4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pPr lvl="0"/>
            <a:fld id="{DA322C1A-7828-BF4E-8CFE-6AFA30A78C6A}" type="slidenum">
              <a:rPr lang="en-DK" smtClean="0"/>
              <a:t>‹#›</a:t>
            </a:fld>
            <a:r>
              <a:rPr lang="en-DK" dirty="0"/>
              <a:t>/total</a:t>
            </a:r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5CDFA325-4C2A-7A4B-AC2E-FD2C2D8CE9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35717" y="6198003"/>
            <a:ext cx="1848522" cy="342256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4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Kto sme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2FCF82A-7079-3645-9678-388D26349A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940987" y="2047376"/>
            <a:ext cx="4622223" cy="4033669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ct val="110000"/>
              </a:lnSpc>
              <a:buNone/>
              <a:defRPr sz="1800">
                <a:latin typeface="Roobert" pitchFamily="2" charset="77"/>
              </a:defRPr>
            </a:lvl1pPr>
          </a:lstStyle>
          <a:p>
            <a:pPr lvl="0"/>
            <a:r>
              <a:rPr lang="en-GB" dirty="0"/>
              <a:t>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2D7FE86-308B-5948-B9F2-09C35EE16A7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8701" y="2047376"/>
            <a:ext cx="4622223" cy="4033669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ct val="110000"/>
              </a:lnSpc>
              <a:buNone/>
              <a:defRPr sz="1800"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Text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AD0B66-5583-6F44-9B37-A8353EA260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9583" y="404813"/>
            <a:ext cx="1391557" cy="46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8949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183" userDrawn="1">
          <p15:clr>
            <a:srgbClr val="FBAE40"/>
          </p15:clr>
        </p15:guide>
        <p15:guide id="3" pos="7401" userDrawn="1">
          <p15:clr>
            <a:srgbClr val="FBAE40"/>
          </p15:clr>
        </p15:guide>
        <p15:guide id="4" pos="279" userDrawn="1">
          <p15:clr>
            <a:srgbClr val="FBAE40"/>
          </p15:clr>
        </p15:guide>
        <p15:guide id="5" orient="horz" pos="255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  <p15:guide id="8" pos="2638" userDrawn="1">
          <p15:clr>
            <a:srgbClr val="FBAE40"/>
          </p15:clr>
        </p15:guide>
        <p15:guide id="9" pos="3817" userDrawn="1">
          <p15:clr>
            <a:srgbClr val="FBAE40"/>
          </p15:clr>
        </p15:guide>
        <p15:guide id="10" pos="1436" userDrawn="1">
          <p15:clr>
            <a:srgbClr val="FBAE40"/>
          </p15:clr>
        </p15:guide>
        <p15:guide id="11" pos="5019" userDrawn="1">
          <p15:clr>
            <a:srgbClr val="FBAE40"/>
          </p15:clr>
        </p15:guide>
        <p15:guide id="12" pos="6199" userDrawn="1">
          <p15:clr>
            <a:srgbClr val="FBAE40"/>
          </p15:clr>
        </p15:guide>
        <p15:guide id="13" orient="horz" pos="550" userDrawn="1">
          <p15:clr>
            <a:srgbClr val="FBAE40"/>
          </p15:clr>
        </p15:guide>
        <p15:guide id="14" orient="horz" pos="3770" userDrawn="1">
          <p15:clr>
            <a:srgbClr val="FBAE40"/>
          </p15:clr>
        </p15:guide>
        <p15:guide id="15" pos="6788" userDrawn="1">
          <p15:clr>
            <a:srgbClr val="FBAE40"/>
          </p15:clr>
        </p15:guide>
        <p15:guide id="16" orient="horz" pos="84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verecny Slide">
    <p:bg>
      <p:bgPr>
        <a:solidFill>
          <a:srgbClr val="0026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BB37-915C-2048-968A-547AD98F3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373" y="303347"/>
            <a:ext cx="7524750" cy="392114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8000" b="1">
                <a:solidFill>
                  <a:schemeClr val="bg2"/>
                </a:solidFill>
                <a:latin typeface="Roobert" pitchFamily="2" charset="77"/>
              </a:defRPr>
            </a:lvl1pPr>
          </a:lstStyle>
          <a:p>
            <a:r>
              <a:rPr lang="en-US" dirty="0"/>
              <a:t>Text</a:t>
            </a:r>
            <a:endParaRPr lang="en-DK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8364F58-47BA-4D4B-BB0D-336B84479A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9128" y="6224120"/>
            <a:ext cx="1455737" cy="3422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2"/>
                </a:solidFill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Dátum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B4BA3261-0961-064A-AADD-8BD72A5F60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85743" y="6224120"/>
            <a:ext cx="849557" cy="3422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2"/>
                </a:solidFill>
                <a:latin typeface="Roobert" pitchFamily="2" charset="77"/>
              </a:defRPr>
            </a:lvl1pPr>
          </a:lstStyle>
          <a:p>
            <a:pPr lvl="0"/>
            <a:r>
              <a:rPr lang="sk-SK" dirty="0"/>
              <a:t>Web</a:t>
            </a:r>
            <a:endParaRPr lang="en-DK" dirty="0"/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FCF2C081-C755-E249-8BDB-4C227E622E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87060" y="5987794"/>
            <a:ext cx="1876303" cy="5785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Roobert" pitchFamily="2" charset="77"/>
              </a:defRPr>
            </a:lvl1pPr>
          </a:lstStyle>
          <a:p>
            <a:pPr lvl="0"/>
            <a:r>
              <a:rPr lang="sk-SK" dirty="0"/>
              <a:t>Adresa</a:t>
            </a:r>
            <a:br>
              <a:rPr lang="sk-SK" dirty="0"/>
            </a:br>
            <a:r>
              <a:rPr lang="sk-SK" dirty="0"/>
              <a:t>PSČ Mesto</a:t>
            </a:r>
            <a:endParaRPr lang="en-DK" dirty="0"/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DC7A5D76-9052-5A45-B750-92DBCD27D8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972297" y="5987794"/>
            <a:ext cx="1876303" cy="57858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1">
                <a:solidFill>
                  <a:schemeClr val="bg2"/>
                </a:solidFill>
                <a:latin typeface="Roobert" pitchFamily="2" charset="77"/>
              </a:defRPr>
            </a:lvl1pPr>
          </a:lstStyle>
          <a:p>
            <a:pPr lvl="0"/>
            <a:r>
              <a:rPr lang="sk-SK" dirty="0"/>
              <a:t>Mobil</a:t>
            </a:r>
            <a:br>
              <a:rPr lang="sk-SK" dirty="0"/>
            </a:br>
            <a:r>
              <a:rPr lang="sk-SK" dirty="0"/>
              <a:t>Email</a:t>
            </a:r>
            <a:br>
              <a:rPr lang="sk-SK" dirty="0"/>
            </a:br>
            <a:endParaRPr lang="en-D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8ABED4-4085-7044-B7BA-72A769B7BD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9584" y="414207"/>
            <a:ext cx="1391557" cy="458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59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160" userDrawn="1">
          <p15:clr>
            <a:srgbClr val="FBAE40"/>
          </p15:clr>
        </p15:guide>
        <p15:guide id="3" pos="7401" userDrawn="1">
          <p15:clr>
            <a:srgbClr val="FBAE40"/>
          </p15:clr>
        </p15:guide>
        <p15:guide id="4" pos="279" userDrawn="1">
          <p15:clr>
            <a:srgbClr val="FBAE40"/>
          </p15:clr>
        </p15:guide>
        <p15:guide id="5" orient="horz" pos="255" userDrawn="1">
          <p15:clr>
            <a:srgbClr val="FBAE40"/>
          </p15:clr>
        </p15:guide>
        <p15:guide id="6" orient="horz" pos="4042" userDrawn="1">
          <p15:clr>
            <a:srgbClr val="FBAE40"/>
          </p15:clr>
        </p15:guide>
        <p15:guide id="8" pos="2638" userDrawn="1">
          <p15:clr>
            <a:srgbClr val="FBAE40"/>
          </p15:clr>
        </p15:guide>
        <p15:guide id="9" pos="3817" userDrawn="1">
          <p15:clr>
            <a:srgbClr val="FBAE40"/>
          </p15:clr>
        </p15:guide>
        <p15:guide id="10" pos="1436" userDrawn="1">
          <p15:clr>
            <a:srgbClr val="FBAE40"/>
          </p15:clr>
        </p15:guide>
        <p15:guide id="11" pos="5019" userDrawn="1">
          <p15:clr>
            <a:srgbClr val="FBAE40"/>
          </p15:clr>
        </p15:guide>
        <p15:guide id="12" pos="6199" userDrawn="1">
          <p15:clr>
            <a:srgbClr val="FBAE40"/>
          </p15:clr>
        </p15:guide>
        <p15:guide id="13" orient="horz" pos="550" userDrawn="1">
          <p15:clr>
            <a:srgbClr val="FBAE40"/>
          </p15:clr>
        </p15:guide>
        <p15:guide id="14" orient="horz" pos="377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delovy Slide 01">
    <p:bg>
      <p:bgPr>
        <a:solidFill>
          <a:srgbClr val="C6CE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ED07251-F01E-A849-99BB-DED260AF92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373" y="303347"/>
            <a:ext cx="7524750" cy="392114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80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r>
              <a:rPr lang="en-US" dirty="0"/>
              <a:t>Text</a:t>
            </a:r>
            <a:endParaRPr lang="en-D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0C48BC-F8CD-C74B-ABF7-1C05D271C0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9583" y="404813"/>
            <a:ext cx="1391557" cy="4638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B83EF10-8E3C-094A-9361-E699546522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752599"/>
            <a:ext cx="16090902" cy="510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54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160" userDrawn="1">
          <p15:clr>
            <a:srgbClr val="FBAE40"/>
          </p15:clr>
        </p15:guide>
        <p15:guide id="3" pos="7401" userDrawn="1">
          <p15:clr>
            <a:srgbClr val="FBAE40"/>
          </p15:clr>
        </p15:guide>
        <p15:guide id="4" pos="279" userDrawn="1">
          <p15:clr>
            <a:srgbClr val="FBAE40"/>
          </p15:clr>
        </p15:guide>
        <p15:guide id="5" orient="horz" pos="255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  <p15:guide id="8" pos="2638" userDrawn="1">
          <p15:clr>
            <a:srgbClr val="FBAE40"/>
          </p15:clr>
        </p15:guide>
        <p15:guide id="9" pos="3817" userDrawn="1">
          <p15:clr>
            <a:srgbClr val="FBAE40"/>
          </p15:clr>
        </p15:guide>
        <p15:guide id="10" pos="1436" userDrawn="1">
          <p15:clr>
            <a:srgbClr val="FBAE40"/>
          </p15:clr>
        </p15:guide>
        <p15:guide id="11" pos="5019" userDrawn="1">
          <p15:clr>
            <a:srgbClr val="FBAE40"/>
          </p15:clr>
        </p15:guide>
        <p15:guide id="12" pos="6199" userDrawn="1">
          <p15:clr>
            <a:srgbClr val="FBAE40"/>
          </p15:clr>
        </p15:guide>
        <p15:guide id="13" orient="horz" pos="550" userDrawn="1">
          <p15:clr>
            <a:srgbClr val="FBAE40"/>
          </p15:clr>
        </p15:guide>
        <p15:guide id="14" orient="horz" pos="377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delovy Slide 02">
    <p:bg>
      <p:bgPr>
        <a:solidFill>
          <a:srgbClr val="C6CE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3B1F68B-D801-404C-A2AE-60CD970B6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373" y="303347"/>
            <a:ext cx="7524750" cy="392114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80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r>
              <a:rPr lang="en-DK" dirty="0"/>
              <a:t>Text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43E979-1A27-8042-B5BF-49EC36FB35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9583" y="404813"/>
            <a:ext cx="1391557" cy="4638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DE9CF2-DC37-A945-A025-AAD4A1E8CA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23682" y="1757776"/>
            <a:ext cx="8093823" cy="511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5841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160" userDrawn="1">
          <p15:clr>
            <a:srgbClr val="FBAE40"/>
          </p15:clr>
        </p15:guide>
        <p15:guide id="3" pos="7401" userDrawn="1">
          <p15:clr>
            <a:srgbClr val="FBAE40"/>
          </p15:clr>
        </p15:guide>
        <p15:guide id="4" pos="279" userDrawn="1">
          <p15:clr>
            <a:srgbClr val="FBAE40"/>
          </p15:clr>
        </p15:guide>
        <p15:guide id="5" orient="horz" pos="255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  <p15:guide id="8" pos="2638" userDrawn="1">
          <p15:clr>
            <a:srgbClr val="FBAE40"/>
          </p15:clr>
        </p15:guide>
        <p15:guide id="9" pos="3817" userDrawn="1">
          <p15:clr>
            <a:srgbClr val="FBAE40"/>
          </p15:clr>
        </p15:guide>
        <p15:guide id="10" pos="1436" userDrawn="1">
          <p15:clr>
            <a:srgbClr val="FBAE40"/>
          </p15:clr>
        </p15:guide>
        <p15:guide id="11" pos="5019" userDrawn="1">
          <p15:clr>
            <a:srgbClr val="FBAE40"/>
          </p15:clr>
        </p15:guide>
        <p15:guide id="12" pos="6199" userDrawn="1">
          <p15:clr>
            <a:srgbClr val="FBAE40"/>
          </p15:clr>
        </p15:guide>
        <p15:guide id="13" orient="horz" pos="550" userDrawn="1">
          <p15:clr>
            <a:srgbClr val="FBAE40"/>
          </p15:clr>
        </p15:guide>
        <p15:guide id="14" orient="horz" pos="377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delovy Slide 03">
    <p:bg>
      <p:bgPr>
        <a:solidFill>
          <a:srgbClr val="C6CE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C0B1224-3155-F34C-9367-E00F7CE177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373" y="303347"/>
            <a:ext cx="7524750" cy="392114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80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r>
              <a:rPr lang="en-US" dirty="0"/>
              <a:t>Text</a:t>
            </a:r>
            <a:endParaRPr lang="en-D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BD981B-A037-0549-822E-B7F59452E2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9583" y="404813"/>
            <a:ext cx="1391557" cy="4638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40D1B0-BA00-4F46-845D-FBB8F5A133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778924" y="3429000"/>
            <a:ext cx="10350500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59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160" userDrawn="1">
          <p15:clr>
            <a:srgbClr val="FBAE40"/>
          </p15:clr>
        </p15:guide>
        <p15:guide id="3" pos="7401" userDrawn="1">
          <p15:clr>
            <a:srgbClr val="FBAE40"/>
          </p15:clr>
        </p15:guide>
        <p15:guide id="4" pos="279" userDrawn="1">
          <p15:clr>
            <a:srgbClr val="FBAE40"/>
          </p15:clr>
        </p15:guide>
        <p15:guide id="5" orient="horz" pos="255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  <p15:guide id="8" pos="2638" userDrawn="1">
          <p15:clr>
            <a:srgbClr val="FBAE40"/>
          </p15:clr>
        </p15:guide>
        <p15:guide id="9" pos="3817" userDrawn="1">
          <p15:clr>
            <a:srgbClr val="FBAE40"/>
          </p15:clr>
        </p15:guide>
        <p15:guide id="10" pos="1436" userDrawn="1">
          <p15:clr>
            <a:srgbClr val="FBAE40"/>
          </p15:clr>
        </p15:guide>
        <p15:guide id="11" pos="5019" userDrawn="1">
          <p15:clr>
            <a:srgbClr val="FBAE40"/>
          </p15:clr>
        </p15:guide>
        <p15:guide id="12" pos="6199" userDrawn="1">
          <p15:clr>
            <a:srgbClr val="FBAE40"/>
          </p15:clr>
        </p15:guide>
        <p15:guide id="13" orient="horz" pos="550" userDrawn="1">
          <p15:clr>
            <a:srgbClr val="FBAE40"/>
          </p15:clr>
        </p15:guide>
        <p15:guide id="14" orient="horz" pos="377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delovy Slide 04">
    <p:bg>
      <p:bgPr>
        <a:solidFill>
          <a:srgbClr val="C6CE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333876EF-949A-1243-AA70-D646624F08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373" y="303347"/>
            <a:ext cx="7524750" cy="392114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80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r>
              <a:rPr lang="en-US" dirty="0"/>
              <a:t>Text</a:t>
            </a:r>
            <a:endParaRPr lang="en-D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590974-1468-AF4D-AC2D-E72E0D7A4F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9583" y="404813"/>
            <a:ext cx="1391557" cy="4638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9DE81D-A20D-274B-8B01-D074AB1ADF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434841" y="2945996"/>
            <a:ext cx="16635617" cy="392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1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160" userDrawn="1">
          <p15:clr>
            <a:srgbClr val="FBAE40"/>
          </p15:clr>
        </p15:guide>
        <p15:guide id="3" pos="7401" userDrawn="1">
          <p15:clr>
            <a:srgbClr val="FBAE40"/>
          </p15:clr>
        </p15:guide>
        <p15:guide id="4" pos="279" userDrawn="1">
          <p15:clr>
            <a:srgbClr val="FBAE40"/>
          </p15:clr>
        </p15:guide>
        <p15:guide id="5" orient="horz" pos="255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  <p15:guide id="8" pos="2638" userDrawn="1">
          <p15:clr>
            <a:srgbClr val="FBAE40"/>
          </p15:clr>
        </p15:guide>
        <p15:guide id="9" pos="3817" userDrawn="1">
          <p15:clr>
            <a:srgbClr val="FBAE40"/>
          </p15:clr>
        </p15:guide>
        <p15:guide id="10" pos="1436" userDrawn="1">
          <p15:clr>
            <a:srgbClr val="FBAE40"/>
          </p15:clr>
        </p15:guide>
        <p15:guide id="11" pos="5019" userDrawn="1">
          <p15:clr>
            <a:srgbClr val="FBAE40"/>
          </p15:clr>
        </p15:guide>
        <p15:guide id="12" pos="6199" userDrawn="1">
          <p15:clr>
            <a:srgbClr val="FBAE40"/>
          </p15:clr>
        </p15:guide>
        <p15:guide id="13" orient="horz" pos="550" userDrawn="1">
          <p15:clr>
            <a:srgbClr val="FBAE40"/>
          </p15:clr>
        </p15:guide>
        <p15:guide id="14" orient="horz" pos="377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yrokovy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BB37-915C-2048-968A-547AD98F3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7062" y="277756"/>
            <a:ext cx="9490974" cy="4885426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40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r>
              <a:rPr lang="en-US" dirty="0"/>
              <a:t>Text</a:t>
            </a:r>
            <a:endParaRPr lang="en-DK" dirty="0"/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E39D423-69B1-904A-B8AE-BA2C69D21A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05893" y="6197747"/>
            <a:ext cx="941099" cy="342256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4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pPr lvl="0"/>
            <a:fld id="{DA322C1A-7828-BF4E-8CFE-6AFA30A78C6A}" type="slidenum">
              <a:rPr lang="en-DK" smtClean="0"/>
              <a:t>‹#›</a:t>
            </a:fld>
            <a:r>
              <a:rPr lang="en-DK" dirty="0"/>
              <a:t>/total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27C7F881-C4C5-2143-B2F3-7B9BAD2D6E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02388" y="6198003"/>
            <a:ext cx="1977639" cy="342256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4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Kto sme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2EAB143-8BE4-E44F-9169-28DC0EC561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9583" y="404813"/>
            <a:ext cx="1391557" cy="46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590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160" userDrawn="1">
          <p15:clr>
            <a:srgbClr val="FBAE40"/>
          </p15:clr>
        </p15:guide>
        <p15:guide id="3" pos="7401" userDrawn="1">
          <p15:clr>
            <a:srgbClr val="FBAE40"/>
          </p15:clr>
        </p15:guide>
        <p15:guide id="4" pos="279" userDrawn="1">
          <p15:clr>
            <a:srgbClr val="FBAE40"/>
          </p15:clr>
        </p15:guide>
        <p15:guide id="5" orient="horz" pos="255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  <p15:guide id="8" pos="2638" userDrawn="1">
          <p15:clr>
            <a:srgbClr val="FBAE40"/>
          </p15:clr>
        </p15:guide>
        <p15:guide id="9" pos="3817" userDrawn="1">
          <p15:clr>
            <a:srgbClr val="FBAE40"/>
          </p15:clr>
        </p15:guide>
        <p15:guide id="10" pos="1436" userDrawn="1">
          <p15:clr>
            <a:srgbClr val="FBAE40"/>
          </p15:clr>
        </p15:guide>
        <p15:guide id="11" pos="5019" userDrawn="1">
          <p15:clr>
            <a:srgbClr val="FBAE40"/>
          </p15:clr>
        </p15:guide>
        <p15:guide id="12" pos="6199" userDrawn="1">
          <p15:clr>
            <a:srgbClr val="FBAE40"/>
          </p15:clr>
        </p15:guide>
        <p15:guide id="13" orient="horz" pos="550" userDrawn="1">
          <p15:clr>
            <a:srgbClr val="FBAE40"/>
          </p15:clr>
        </p15:guide>
        <p15:guide id="14" orient="horz" pos="3770" userDrawn="1">
          <p15:clr>
            <a:srgbClr val="FBAE40"/>
          </p15:clr>
        </p15:guide>
        <p15:guide id="16" pos="6788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vy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BB37-915C-2048-968A-547AD98F3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729" y="230178"/>
            <a:ext cx="9477119" cy="2348940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60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r>
              <a:rPr lang="en-US" dirty="0"/>
              <a:t>Text</a:t>
            </a:r>
            <a:endParaRPr lang="en-DK" dirty="0"/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621E0D88-29A1-A540-B335-59EDA03F91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91255" y="6197747"/>
            <a:ext cx="1455737" cy="342256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4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pPr lvl="0"/>
            <a:fld id="{DA322C1A-7828-BF4E-8CFE-6AFA30A78C6A}" type="slidenum">
              <a:rPr lang="en-DK" smtClean="0"/>
              <a:t>‹#›</a:t>
            </a:fld>
            <a:r>
              <a:rPr lang="en-DK" dirty="0"/>
              <a:t>/total</a:t>
            </a:r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5CDFA325-4C2A-7A4B-AC2E-FD2C2D8CE9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16335" y="6198003"/>
            <a:ext cx="1455737" cy="342256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4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Kto sme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E485A0-8443-BA45-8631-1B18402F3B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9583" y="404813"/>
            <a:ext cx="1391557" cy="46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663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160" userDrawn="1">
          <p15:clr>
            <a:srgbClr val="FBAE40"/>
          </p15:clr>
        </p15:guide>
        <p15:guide id="3" pos="7401" userDrawn="1">
          <p15:clr>
            <a:srgbClr val="FBAE40"/>
          </p15:clr>
        </p15:guide>
        <p15:guide id="4" pos="279" userDrawn="1">
          <p15:clr>
            <a:srgbClr val="FBAE40"/>
          </p15:clr>
        </p15:guide>
        <p15:guide id="5" orient="horz" pos="255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  <p15:guide id="8" pos="2638" userDrawn="1">
          <p15:clr>
            <a:srgbClr val="FBAE40"/>
          </p15:clr>
        </p15:guide>
        <p15:guide id="9" pos="3817" userDrawn="1">
          <p15:clr>
            <a:srgbClr val="FBAE40"/>
          </p15:clr>
        </p15:guide>
        <p15:guide id="10" pos="1436" userDrawn="1">
          <p15:clr>
            <a:srgbClr val="FBAE40"/>
          </p15:clr>
        </p15:guide>
        <p15:guide id="11" pos="5019" userDrawn="1">
          <p15:clr>
            <a:srgbClr val="FBAE40"/>
          </p15:clr>
        </p15:guide>
        <p15:guide id="12" pos="6199" userDrawn="1">
          <p15:clr>
            <a:srgbClr val="FBAE40"/>
          </p15:clr>
        </p15:guide>
        <p15:guide id="13" orient="horz" pos="550" userDrawn="1">
          <p15:clr>
            <a:srgbClr val="FBAE40"/>
          </p15:clr>
        </p15:guide>
        <p15:guide id="14" orient="horz" pos="3770" userDrawn="1">
          <p15:clr>
            <a:srgbClr val="FBAE40"/>
          </p15:clr>
        </p15:guide>
        <p15:guide id="16" pos="678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kty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BB37-915C-2048-968A-547AD98F3A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729" y="230178"/>
            <a:ext cx="9477119" cy="2348940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60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r>
              <a:rPr lang="en-US" dirty="0"/>
              <a:t>Text</a:t>
            </a:r>
            <a:endParaRPr lang="en-DK" dirty="0"/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06755EA6-D467-C64E-BC09-1FEA4E3727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91255" y="6197747"/>
            <a:ext cx="1455737" cy="342256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4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pPr lvl="0"/>
            <a:fld id="{DA322C1A-7828-BF4E-8CFE-6AFA30A78C6A}" type="slidenum">
              <a:rPr lang="en-DK" smtClean="0"/>
              <a:t>‹#›</a:t>
            </a:fld>
            <a:r>
              <a:rPr lang="en-DK" dirty="0"/>
              <a:t>/total</a:t>
            </a:r>
          </a:p>
        </p:txBody>
      </p:sp>
      <p:sp>
        <p:nvSpPr>
          <p:cNvPr id="9" name="Text Placeholder 25">
            <a:extLst>
              <a:ext uri="{FF2B5EF4-FFF2-40B4-BE49-F238E27FC236}">
                <a16:creationId xmlns:a16="http://schemas.microsoft.com/office/drawing/2014/main" id="{747330FC-819C-3445-A8C2-CA90AA89A8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22446" y="6198003"/>
            <a:ext cx="1455737" cy="342256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400" b="1">
                <a:solidFill>
                  <a:schemeClr val="tx1"/>
                </a:solidFill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Kto sme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A09142B-F6FF-3944-9C6E-AECC4B2BBD7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6563" y="1813823"/>
            <a:ext cx="3870363" cy="4455629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9000" b="1"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Nr.</a:t>
            </a:r>
          </a:p>
          <a:p>
            <a:pPr lvl="0"/>
            <a:r>
              <a:rPr lang="en-DK" dirty="0"/>
              <a:t>Nr.</a:t>
            </a:r>
          </a:p>
          <a:p>
            <a:pPr lvl="0"/>
            <a:r>
              <a:rPr lang="en-DK" dirty="0"/>
              <a:t>Nr.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A42EAC7-1926-9247-B1E7-C4804536F4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76400" y="3410832"/>
            <a:ext cx="6730109" cy="56942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Text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440369C-5103-7340-BC7F-EC59F041A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76400" y="4516432"/>
            <a:ext cx="6730109" cy="56942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Text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0AE5C60E-2DB5-3E4A-BC34-2AF0A36AB4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76400" y="5608583"/>
            <a:ext cx="6730109" cy="56942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000" b="1">
                <a:latin typeface="Roobert" pitchFamily="2" charset="77"/>
              </a:defRPr>
            </a:lvl1pPr>
          </a:lstStyle>
          <a:p>
            <a:pPr lvl="0"/>
            <a:r>
              <a:rPr lang="en-DK" dirty="0"/>
              <a:t>Text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73DA1E-82F0-1547-9A94-6B4E3D6DB5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9583" y="404813"/>
            <a:ext cx="1391557" cy="46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76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160" userDrawn="1">
          <p15:clr>
            <a:srgbClr val="FBAE40"/>
          </p15:clr>
        </p15:guide>
        <p15:guide id="3" pos="7401" userDrawn="1">
          <p15:clr>
            <a:srgbClr val="FBAE40"/>
          </p15:clr>
        </p15:guide>
        <p15:guide id="4" pos="279" userDrawn="1">
          <p15:clr>
            <a:srgbClr val="FBAE40"/>
          </p15:clr>
        </p15:guide>
        <p15:guide id="5" orient="horz" pos="255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  <p15:guide id="8" pos="2638" userDrawn="1">
          <p15:clr>
            <a:srgbClr val="FBAE40"/>
          </p15:clr>
        </p15:guide>
        <p15:guide id="9" pos="3795" userDrawn="1">
          <p15:clr>
            <a:srgbClr val="FBAE40"/>
          </p15:clr>
        </p15:guide>
        <p15:guide id="10" pos="1436" userDrawn="1">
          <p15:clr>
            <a:srgbClr val="FBAE40"/>
          </p15:clr>
        </p15:guide>
        <p15:guide id="11" pos="5019" userDrawn="1">
          <p15:clr>
            <a:srgbClr val="FBAE40"/>
          </p15:clr>
        </p15:guide>
        <p15:guide id="12" pos="6199" userDrawn="1">
          <p15:clr>
            <a:srgbClr val="FBAE40"/>
          </p15:clr>
        </p15:guide>
        <p15:guide id="13" orient="horz" pos="550" userDrawn="1">
          <p15:clr>
            <a:srgbClr val="FBAE40"/>
          </p15:clr>
        </p15:guide>
        <p15:guide id="14" orient="horz" pos="3770" userDrawn="1">
          <p15:clr>
            <a:srgbClr val="FBAE40"/>
          </p15:clr>
        </p15:guide>
        <p15:guide id="15" pos="6788" userDrawn="1">
          <p15:clr>
            <a:srgbClr val="FBAE40"/>
          </p15:clr>
        </p15:guide>
        <p15:guide id="16" orient="horz" pos="2387" userDrawn="1">
          <p15:clr>
            <a:srgbClr val="FBAE40"/>
          </p15:clr>
        </p15:guide>
        <p15:guide id="17" orient="horz" pos="309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E81E7680-10F2-7A42-BDF7-FA21A7EFE2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886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AAB7A-AEE1-DB4B-B364-696297802876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232689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8" r:id="rId2"/>
    <p:sldLayoutId id="2147483671" r:id="rId3"/>
    <p:sldLayoutId id="2147483675" r:id="rId4"/>
    <p:sldLayoutId id="2147483676" r:id="rId5"/>
    <p:sldLayoutId id="2147483677" r:id="rId6"/>
    <p:sldLayoutId id="2147483672" r:id="rId7"/>
    <p:sldLayoutId id="2147483673" r:id="rId8"/>
    <p:sldLayoutId id="2147483674" r:id="rId9"/>
    <p:sldLayoutId id="2147483680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1DD3E-1889-3943-BA61-8AAA7D634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675" y="315070"/>
            <a:ext cx="7524750" cy="4495703"/>
          </a:xfrm>
        </p:spPr>
        <p:txBody>
          <a:bodyPr/>
          <a:lstStyle/>
          <a:p>
            <a:r>
              <a:rPr lang="en-DK" dirty="0">
                <a:solidFill>
                  <a:schemeClr val="accent5"/>
                </a:solidFill>
              </a:rPr>
              <a:t>Staráme sa</a:t>
            </a:r>
            <a:br>
              <a:rPr lang="en-DK" dirty="0">
                <a:solidFill>
                  <a:schemeClr val="accent5"/>
                </a:solidFill>
              </a:rPr>
            </a:br>
            <a:r>
              <a:rPr lang="en-DK" dirty="0">
                <a:solidFill>
                  <a:schemeClr val="accent5"/>
                </a:solidFill>
              </a:rPr>
              <a:t>o bezpečnosť</a:t>
            </a:r>
            <a:br>
              <a:rPr lang="en-DK" dirty="0">
                <a:solidFill>
                  <a:schemeClr val="accent5"/>
                </a:solidFill>
              </a:rPr>
            </a:br>
            <a:r>
              <a:rPr lang="en-DK" dirty="0">
                <a:solidFill>
                  <a:schemeClr val="accent5"/>
                </a:solidFill>
              </a:rPr>
              <a:t>v koľajovej</a:t>
            </a:r>
            <a:br>
              <a:rPr lang="en-DK" dirty="0">
                <a:solidFill>
                  <a:schemeClr val="accent5"/>
                </a:solidFill>
              </a:rPr>
            </a:br>
            <a:r>
              <a:rPr lang="en-DK" dirty="0">
                <a:solidFill>
                  <a:schemeClr val="accent5"/>
                </a:solidFill>
              </a:rPr>
              <a:t>doprave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BD293F-79DD-5048-9205-FAEB7BB93A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Február 2021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252471-8992-AD46-BCD1-BF49083398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h</a:t>
            </a:r>
            <a:r>
              <a:rPr lang="en-DK" dirty="0"/>
              <a:t>mh.sk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FD4ED1-4BF6-004B-8519-E62CB2CBA96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DK" dirty="0"/>
              <a:t>Tavarikova 39</a:t>
            </a:r>
            <a:br>
              <a:rPr lang="en-DK" dirty="0"/>
            </a:br>
            <a:r>
              <a:rPr lang="en-DK" dirty="0"/>
              <a:t>821 02 Bratislava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831EC7-2D8E-DB4C-BB3C-34A6128658A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DK" dirty="0"/>
              <a:t>+421 232 332 101</a:t>
            </a:r>
            <a:br>
              <a:rPr lang="en-DK" dirty="0"/>
            </a:br>
            <a:r>
              <a:rPr lang="en-DK" dirty="0"/>
              <a:t>hmh@hmh.sk</a:t>
            </a:r>
          </a:p>
        </p:txBody>
      </p:sp>
    </p:spTree>
    <p:extLst>
      <p:ext uri="{BB962C8B-B14F-4D97-AF65-F5344CB8AC3E}">
        <p14:creationId xmlns:p14="http://schemas.microsoft.com/office/powerpoint/2010/main" val="3571246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01888-3241-8D40-B845-76885FF06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408" y="303347"/>
            <a:ext cx="7524750" cy="3921148"/>
          </a:xfrm>
        </p:spPr>
        <p:txBody>
          <a:bodyPr/>
          <a:lstStyle/>
          <a:p>
            <a:r>
              <a:rPr lang="en-DK" dirty="0"/>
              <a:t>Na čom</a:t>
            </a:r>
            <a:br>
              <a:rPr lang="en-DK" dirty="0"/>
            </a:br>
            <a:r>
              <a:rPr lang="en-DK" dirty="0"/>
              <a:t>staviame?</a:t>
            </a:r>
          </a:p>
        </p:txBody>
      </p:sp>
    </p:spTree>
    <p:extLst>
      <p:ext uri="{BB962C8B-B14F-4D97-AF65-F5344CB8AC3E}">
        <p14:creationId xmlns:p14="http://schemas.microsoft.com/office/powerpoint/2010/main" val="2387115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0E732-001A-CF42-B9AE-C7059842D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Tvorivosť</a:t>
            </a:r>
            <a:br>
              <a:rPr lang="en-DK" dirty="0"/>
            </a:br>
            <a:r>
              <a:rPr lang="en-DK" dirty="0"/>
              <a:t>Spoľahlivosť</a:t>
            </a:r>
            <a:br>
              <a:rPr lang="en-DK" dirty="0"/>
            </a:br>
            <a:r>
              <a:rPr lang="en-DK" dirty="0"/>
              <a:t>Kvalita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B6292F-B75C-F942-8221-0EC164E796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10/18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06BF69-187C-6948-A6E7-03B494FFB9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084565" y="6198003"/>
            <a:ext cx="1793134" cy="342256"/>
          </a:xfrm>
        </p:spPr>
        <p:txBody>
          <a:bodyPr/>
          <a:lstStyle/>
          <a:p>
            <a:r>
              <a:rPr lang="en-DK" dirty="0"/>
              <a:t>Na čom staviame?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5DE7A42-52EB-B443-8D1C-75B32283A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6037" y="1354440"/>
            <a:ext cx="7168201" cy="463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03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1543A8A-2F4A-2C4D-B850-394BAE859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31" y="2770144"/>
            <a:ext cx="4555471" cy="40878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B0E732-001A-CF42-B9AE-C7059842D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666" y="230178"/>
            <a:ext cx="9477119" cy="3393132"/>
          </a:xfrm>
        </p:spPr>
        <p:txBody>
          <a:bodyPr/>
          <a:lstStyle/>
          <a:p>
            <a:r>
              <a:rPr lang="en-DK" dirty="0"/>
              <a:t>Správame sa fér,</a:t>
            </a:r>
            <a:br>
              <a:rPr lang="en-DK" dirty="0"/>
            </a:br>
            <a:r>
              <a:rPr lang="en-DK" dirty="0"/>
              <a:t>sme transparentní a</a:t>
            </a:r>
            <a:br>
              <a:rPr lang="en-DK" dirty="0"/>
            </a:br>
            <a:r>
              <a:rPr lang="en-DK" dirty="0"/>
              <a:t>budujeme dlhodobé</a:t>
            </a:r>
            <a:br>
              <a:rPr lang="en-DK" dirty="0"/>
            </a:br>
            <a:r>
              <a:rPr lang="en-DK" dirty="0"/>
              <a:t>partnerstvá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B6292F-B75C-F942-8221-0EC164E796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11/18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06BF69-187C-6948-A6E7-03B494FFB9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084569" y="6198003"/>
            <a:ext cx="1793134" cy="342256"/>
          </a:xfrm>
        </p:spPr>
        <p:txBody>
          <a:bodyPr/>
          <a:lstStyle/>
          <a:p>
            <a:r>
              <a:rPr lang="en-DK" dirty="0"/>
              <a:t>Na čom staviame?</a:t>
            </a:r>
          </a:p>
        </p:txBody>
      </p:sp>
    </p:spTree>
    <p:extLst>
      <p:ext uri="{BB962C8B-B14F-4D97-AF65-F5344CB8AC3E}">
        <p14:creationId xmlns:p14="http://schemas.microsoft.com/office/powerpoint/2010/main" val="4022787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8B9C5-C45E-7847-8FF5-65811B027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408" y="303347"/>
            <a:ext cx="7524750" cy="3921148"/>
          </a:xfrm>
        </p:spPr>
        <p:txBody>
          <a:bodyPr/>
          <a:lstStyle/>
          <a:p>
            <a:r>
              <a:rPr lang="en-DK" dirty="0"/>
              <a:t>Naše</a:t>
            </a:r>
            <a:br>
              <a:rPr lang="en-DK" dirty="0"/>
            </a:br>
            <a:r>
              <a:rPr lang="en-DK" dirty="0"/>
              <a:t>Produkty</a:t>
            </a:r>
          </a:p>
        </p:txBody>
      </p:sp>
    </p:spTree>
    <p:extLst>
      <p:ext uri="{BB962C8B-B14F-4D97-AF65-F5344CB8AC3E}">
        <p14:creationId xmlns:p14="http://schemas.microsoft.com/office/powerpoint/2010/main" val="1710109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F1A6B-8016-9243-BA5D-FE2E6434E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535" y="1168089"/>
            <a:ext cx="5740370" cy="1731522"/>
          </a:xfrm>
        </p:spPr>
        <p:txBody>
          <a:bodyPr/>
          <a:lstStyle/>
          <a:p>
            <a:r>
              <a:rPr lang="en-DK" dirty="0"/>
              <a:t>MIREL </a:t>
            </a:r>
            <a:r>
              <a:rPr lang="en-DK" b="0" dirty="0"/>
              <a:t>Typ</a:t>
            </a:r>
            <a:br>
              <a:rPr lang="en-DK" dirty="0"/>
            </a:br>
            <a:r>
              <a:rPr lang="en-DK" dirty="0"/>
              <a:t>RM2IN.1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4D1B97-BDB1-4244-AC92-3FE9E785F1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13/18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98EE50-9CF4-BD4E-B9DD-3BA74B07F5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DK" dirty="0"/>
              <a:t>Naše produkty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D5180F-59FA-254C-9CA8-5AD9BD99C2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0842" y="3527787"/>
            <a:ext cx="4776810" cy="2553257"/>
          </a:xfrm>
        </p:spPr>
        <p:txBody>
          <a:bodyPr/>
          <a:lstStyle/>
          <a:p>
            <a:r>
              <a:rPr lang="en-GB" sz="1600" dirty="0" err="1"/>
              <a:t>Indikačná</a:t>
            </a:r>
            <a:r>
              <a:rPr lang="en-GB" sz="1600" dirty="0"/>
              <a:t> </a:t>
            </a:r>
            <a:r>
              <a:rPr lang="en-GB" sz="1600" dirty="0" err="1"/>
              <a:t>jednotka</a:t>
            </a:r>
            <a:r>
              <a:rPr lang="en-GB" sz="1600" dirty="0"/>
              <a:t> RM2IN.1 je </a:t>
            </a:r>
            <a:r>
              <a:rPr lang="en-GB" sz="1600" dirty="0" err="1"/>
              <a:t>periféria</a:t>
            </a:r>
            <a:r>
              <a:rPr lang="en-GB" sz="1600" dirty="0"/>
              <a:t> </a:t>
            </a:r>
            <a:r>
              <a:rPr lang="en-GB" sz="1600" dirty="0" err="1"/>
              <a:t>integrovaného</a:t>
            </a:r>
            <a:r>
              <a:rPr lang="en-GB" sz="1600" dirty="0"/>
              <a:t> </a:t>
            </a:r>
            <a:r>
              <a:rPr lang="en-GB" sz="1600" dirty="0" err="1"/>
              <a:t>palubného</a:t>
            </a:r>
            <a:r>
              <a:rPr lang="en-GB" sz="1600" dirty="0"/>
              <a:t> </a:t>
            </a:r>
            <a:r>
              <a:rPr lang="en-GB" sz="1600" dirty="0" err="1"/>
              <a:t>systému</a:t>
            </a:r>
            <a:r>
              <a:rPr lang="en-GB" sz="1600" dirty="0"/>
              <a:t> MIREL RM2 </a:t>
            </a:r>
            <a:r>
              <a:rPr lang="en-GB" sz="1600" dirty="0" err="1"/>
              <a:t>určená</a:t>
            </a:r>
            <a:r>
              <a:rPr lang="en-GB" sz="1600" dirty="0"/>
              <a:t> </a:t>
            </a:r>
            <a:r>
              <a:rPr lang="en-GB" sz="1600" dirty="0" err="1"/>
              <a:t>na</a:t>
            </a:r>
            <a:r>
              <a:rPr lang="en-GB" sz="1600" dirty="0"/>
              <a:t> </a:t>
            </a:r>
            <a:r>
              <a:rPr lang="en-GB" sz="1600" dirty="0" err="1"/>
              <a:t>pult</a:t>
            </a:r>
            <a:r>
              <a:rPr lang="en-GB" sz="1600" dirty="0"/>
              <a:t> </a:t>
            </a:r>
            <a:r>
              <a:rPr lang="en-GB" sz="1600" dirty="0" err="1"/>
              <a:t>stanovišťa</a:t>
            </a:r>
            <a:r>
              <a:rPr lang="en-GB" sz="1600" dirty="0"/>
              <a:t> </a:t>
            </a:r>
            <a:r>
              <a:rPr lang="en-GB" sz="1600" dirty="0" err="1"/>
              <a:t>dráhového</a:t>
            </a:r>
            <a:r>
              <a:rPr lang="en-GB" sz="1600" dirty="0"/>
              <a:t> </a:t>
            </a:r>
            <a:r>
              <a:rPr lang="en-GB" sz="1600" dirty="0" err="1"/>
              <a:t>vozidla</a:t>
            </a:r>
            <a:r>
              <a:rPr lang="en-GB" sz="1600" dirty="0"/>
              <a:t>. </a:t>
            </a:r>
            <a:r>
              <a:rPr lang="en-GB" sz="1600" dirty="0" err="1"/>
              <a:t>Zariadenie</a:t>
            </a:r>
            <a:r>
              <a:rPr lang="en-GB" sz="1600" dirty="0"/>
              <a:t> </a:t>
            </a:r>
            <a:r>
              <a:rPr lang="en-GB" sz="1600" dirty="0" err="1"/>
              <a:t>komunikuje</a:t>
            </a:r>
            <a:r>
              <a:rPr lang="en-GB" sz="1600" dirty="0"/>
              <a:t> so </a:t>
            </a:r>
            <a:r>
              <a:rPr lang="en-GB" sz="1600" dirty="0" err="1"/>
              <a:t>základnou</a:t>
            </a:r>
            <a:r>
              <a:rPr lang="en-GB" sz="1600" dirty="0"/>
              <a:t> </a:t>
            </a:r>
            <a:r>
              <a:rPr lang="en-GB" sz="1600" dirty="0" err="1"/>
              <a:t>jednotkou</a:t>
            </a:r>
            <a:r>
              <a:rPr lang="en-GB" sz="1600" dirty="0"/>
              <a:t> </a:t>
            </a:r>
            <a:r>
              <a:rPr lang="en-GB" sz="1600" dirty="0" err="1"/>
              <a:t>cez</a:t>
            </a:r>
            <a:r>
              <a:rPr lang="en-GB" sz="1600" dirty="0"/>
              <a:t> </a:t>
            </a:r>
            <a:r>
              <a:rPr lang="en-GB" sz="1600" dirty="0" err="1"/>
              <a:t>sériovú</a:t>
            </a:r>
            <a:r>
              <a:rPr lang="en-GB" sz="1600" dirty="0"/>
              <a:t> </a:t>
            </a:r>
            <a:r>
              <a:rPr lang="en-GB" sz="1600" dirty="0" err="1"/>
              <a:t>linku</a:t>
            </a:r>
            <a:r>
              <a:rPr lang="en-GB" sz="1600" dirty="0"/>
              <a:t> RS485.</a:t>
            </a:r>
            <a:br>
              <a:rPr lang="en-GB" sz="1600" dirty="0"/>
            </a:br>
            <a:r>
              <a:rPr lang="en-GB" sz="1600" dirty="0" err="1"/>
              <a:t>Indikačná</a:t>
            </a:r>
            <a:r>
              <a:rPr lang="en-GB" sz="1600" dirty="0"/>
              <a:t> </a:t>
            </a:r>
            <a:r>
              <a:rPr lang="en-GB" sz="1600" dirty="0" err="1"/>
              <a:t>jednotka</a:t>
            </a:r>
            <a:r>
              <a:rPr lang="en-GB" sz="1600" dirty="0"/>
              <a:t> RM2IN.1 </a:t>
            </a:r>
            <a:r>
              <a:rPr lang="en-GB" sz="1600" dirty="0" err="1"/>
              <a:t>zobrazuje</a:t>
            </a:r>
            <a:r>
              <a:rPr lang="en-GB" sz="1600" dirty="0"/>
              <a:t> </a:t>
            </a:r>
            <a:r>
              <a:rPr lang="en-GB" sz="1600" dirty="0" err="1"/>
              <a:t>okamžitú</a:t>
            </a:r>
            <a:r>
              <a:rPr lang="en-GB" sz="1600" dirty="0"/>
              <a:t> </a:t>
            </a:r>
            <a:r>
              <a:rPr lang="en-GB" sz="1600" dirty="0" err="1"/>
              <a:t>rýchlosť</a:t>
            </a:r>
            <a:r>
              <a:rPr lang="en-GB" sz="1600" dirty="0"/>
              <a:t> HDV </a:t>
            </a:r>
            <a:r>
              <a:rPr lang="en-GB" sz="1600" dirty="0" err="1"/>
              <a:t>pomocou</a:t>
            </a:r>
            <a:r>
              <a:rPr lang="en-GB" sz="1600" dirty="0"/>
              <a:t> </a:t>
            </a:r>
            <a:r>
              <a:rPr lang="en-GB" sz="1600" dirty="0" err="1"/>
              <a:t>pseudoanalógovej</a:t>
            </a:r>
            <a:r>
              <a:rPr lang="en-GB" sz="1600" dirty="0"/>
              <a:t> </a:t>
            </a:r>
            <a:r>
              <a:rPr lang="en-GB" sz="1600" dirty="0" err="1"/>
              <a:t>stupnice</a:t>
            </a:r>
            <a:r>
              <a:rPr lang="en-GB" sz="1600" dirty="0"/>
              <a:t> a 3 </a:t>
            </a:r>
            <a:r>
              <a:rPr lang="en-GB" sz="1600" dirty="0" err="1"/>
              <a:t>miestneho</a:t>
            </a:r>
            <a:r>
              <a:rPr lang="en-GB" sz="1600" dirty="0"/>
              <a:t> </a:t>
            </a:r>
            <a:r>
              <a:rPr lang="en-GB" sz="1600" dirty="0" err="1"/>
              <a:t>maticového</a:t>
            </a:r>
            <a:r>
              <a:rPr lang="en-GB" sz="1600" dirty="0"/>
              <a:t> LED </a:t>
            </a:r>
            <a:r>
              <a:rPr lang="en-GB" sz="1600" dirty="0" err="1"/>
              <a:t>displeja</a:t>
            </a:r>
            <a:r>
              <a:rPr lang="en-GB" sz="1600" dirty="0"/>
              <a:t>.</a:t>
            </a:r>
            <a:endParaRPr lang="en-DK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33B643-A68F-A543-81FB-15A176164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83641" y="2146475"/>
            <a:ext cx="4277478" cy="38383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10A568-B475-E847-B742-A85FDCE2BA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6307" y="1924050"/>
            <a:ext cx="4746156" cy="330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758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E18DACB-6A30-B848-804D-E7A6093F3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220" y="2146344"/>
            <a:ext cx="4271867" cy="383044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F05552-216B-D446-A14D-06C1026641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14/18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512E20-0D71-C145-99E0-5A5F1482D2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DK" dirty="0"/>
              <a:t>Naše produkty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EE7CA5-0372-C843-8FCD-442F2644CE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0842" y="3527787"/>
            <a:ext cx="4772579" cy="2553257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sz="1600" dirty="0" err="1"/>
              <a:t>Ďalej</a:t>
            </a:r>
            <a:r>
              <a:rPr lang="en-GB" sz="1600" dirty="0"/>
              <a:t> </a:t>
            </a:r>
            <a:r>
              <a:rPr lang="en-GB" sz="1600" dirty="0" err="1"/>
              <a:t>obsahuje</a:t>
            </a:r>
            <a:r>
              <a:rPr lang="en-GB" sz="1600" dirty="0"/>
              <a:t> </a:t>
            </a:r>
            <a:r>
              <a:rPr lang="en-GB" sz="1600" dirty="0" err="1"/>
              <a:t>dva</a:t>
            </a:r>
            <a:r>
              <a:rPr lang="en-GB" sz="1600" dirty="0"/>
              <a:t> </a:t>
            </a:r>
            <a:r>
              <a:rPr lang="en-GB" sz="1600" dirty="0" err="1"/>
              <a:t>stĺpcové</a:t>
            </a:r>
            <a:r>
              <a:rPr lang="en-GB" sz="1600" dirty="0"/>
              <a:t> LED </a:t>
            </a:r>
            <a:r>
              <a:rPr lang="en-GB" sz="1600" dirty="0" err="1"/>
              <a:t>indikátory</a:t>
            </a:r>
            <a:r>
              <a:rPr lang="en-GB" sz="1600" dirty="0"/>
              <a:t> </a:t>
            </a:r>
            <a:r>
              <a:rPr lang="en-GB" sz="1600" dirty="0" err="1"/>
              <a:t>na</a:t>
            </a:r>
            <a:r>
              <a:rPr lang="en-GB" sz="1600" dirty="0"/>
              <a:t> </a:t>
            </a:r>
            <a:r>
              <a:rPr lang="en-GB" sz="1600" dirty="0" err="1"/>
              <a:t>zobrazenie</a:t>
            </a:r>
            <a:r>
              <a:rPr lang="en-GB" sz="1600" dirty="0"/>
              <a:t> </a:t>
            </a:r>
            <a:r>
              <a:rPr lang="en-GB" sz="1600" dirty="0" err="1"/>
              <a:t>maximálnej</a:t>
            </a:r>
            <a:r>
              <a:rPr lang="en-GB" sz="1600" dirty="0"/>
              <a:t> </a:t>
            </a:r>
            <a:r>
              <a:rPr lang="en-GB" sz="1600" dirty="0" err="1"/>
              <a:t>dovolenej</a:t>
            </a:r>
            <a:r>
              <a:rPr lang="en-GB" sz="1600" dirty="0"/>
              <a:t> </a:t>
            </a:r>
            <a:r>
              <a:rPr lang="en-GB" sz="1600" dirty="0" err="1"/>
              <a:t>rýchlosti</a:t>
            </a:r>
            <a:r>
              <a:rPr lang="en-GB" sz="1600" dirty="0"/>
              <a:t>, LED </a:t>
            </a:r>
            <a:r>
              <a:rPr lang="en-GB" sz="1600" dirty="0" err="1"/>
              <a:t>indikátory</a:t>
            </a:r>
            <a:r>
              <a:rPr lang="en-GB" sz="1600" dirty="0"/>
              <a:t> </a:t>
            </a:r>
            <a:r>
              <a:rPr lang="en-GB" sz="1600" dirty="0" err="1"/>
              <a:t>na</a:t>
            </a:r>
            <a:r>
              <a:rPr lang="en-GB" sz="1600" dirty="0"/>
              <a:t> </a:t>
            </a:r>
            <a:r>
              <a:rPr lang="en-GB" sz="1600" dirty="0" err="1"/>
              <a:t>indikáciu</a:t>
            </a:r>
            <a:r>
              <a:rPr lang="en-GB" sz="1600" dirty="0"/>
              <a:t> </a:t>
            </a:r>
            <a:r>
              <a:rPr lang="en-GB" sz="1600" dirty="0" err="1"/>
              <a:t>predvolenej</a:t>
            </a:r>
            <a:r>
              <a:rPr lang="en-GB" sz="1600" dirty="0"/>
              <a:t> </a:t>
            </a:r>
            <a:r>
              <a:rPr lang="en-GB" sz="1600" dirty="0" err="1"/>
              <a:t>rýchlosti</a:t>
            </a:r>
            <a:r>
              <a:rPr lang="en-GB" sz="1600" dirty="0"/>
              <a:t>, </a:t>
            </a:r>
            <a:br>
              <a:rPr lang="en-GB" sz="1600" dirty="0"/>
            </a:br>
            <a:r>
              <a:rPr lang="en-GB" sz="1600" dirty="0"/>
              <a:t>LED </a:t>
            </a:r>
            <a:r>
              <a:rPr lang="en-GB" sz="1600" dirty="0" err="1"/>
              <a:t>indikátory</a:t>
            </a:r>
            <a:r>
              <a:rPr lang="en-GB" sz="1600" dirty="0"/>
              <a:t> </a:t>
            </a:r>
            <a:r>
              <a:rPr lang="en-GB" sz="1600" dirty="0" err="1"/>
              <a:t>na</a:t>
            </a:r>
            <a:r>
              <a:rPr lang="en-GB" sz="1600" dirty="0"/>
              <a:t> </a:t>
            </a:r>
            <a:r>
              <a:rPr lang="en-GB" sz="1600" dirty="0" err="1"/>
              <a:t>indikáciu</a:t>
            </a:r>
            <a:r>
              <a:rPr lang="en-GB" sz="1600" dirty="0"/>
              <a:t> </a:t>
            </a:r>
            <a:r>
              <a:rPr lang="en-GB" sz="1600" dirty="0" err="1"/>
              <a:t>poruchových</a:t>
            </a:r>
            <a:r>
              <a:rPr lang="en-GB" sz="1600" dirty="0"/>
              <a:t> </a:t>
            </a:r>
            <a:r>
              <a:rPr lang="en-GB" sz="1600" dirty="0" err="1"/>
              <a:t>stavov</a:t>
            </a:r>
            <a:r>
              <a:rPr lang="en-GB" sz="1600" dirty="0"/>
              <a:t>. </a:t>
            </a:r>
            <a:r>
              <a:rPr lang="en-GB" sz="1600" dirty="0" err="1"/>
              <a:t>Neumožňuje</a:t>
            </a:r>
            <a:r>
              <a:rPr lang="en-GB" sz="1600" dirty="0"/>
              <a:t> </a:t>
            </a:r>
            <a:r>
              <a:rPr lang="en-GB" sz="1600" dirty="0" err="1"/>
              <a:t>obsluhe</a:t>
            </a:r>
            <a:r>
              <a:rPr lang="en-GB" sz="1600" dirty="0"/>
              <a:t> </a:t>
            </a:r>
            <a:r>
              <a:rPr lang="en-GB" sz="1600" dirty="0" err="1"/>
              <a:t>nulovanie</a:t>
            </a:r>
            <a:r>
              <a:rPr lang="en-GB" sz="1600" dirty="0"/>
              <a:t> </a:t>
            </a:r>
            <a:r>
              <a:rPr lang="en-GB" sz="1600" dirty="0" err="1"/>
              <a:t>intervencie</a:t>
            </a:r>
            <a:r>
              <a:rPr lang="en-GB" sz="1600" dirty="0"/>
              <a:t> </a:t>
            </a:r>
            <a:r>
              <a:rPr lang="en-GB" sz="1600" dirty="0" err="1"/>
              <a:t>integrovahého</a:t>
            </a:r>
            <a:r>
              <a:rPr lang="en-GB" sz="1600" dirty="0"/>
              <a:t> </a:t>
            </a:r>
            <a:r>
              <a:rPr lang="en-GB" sz="1600" dirty="0" err="1"/>
              <a:t>systému</a:t>
            </a:r>
            <a:r>
              <a:rPr lang="en-GB" sz="1600" dirty="0"/>
              <a:t> a </a:t>
            </a:r>
            <a:r>
              <a:rPr lang="en-GB" sz="1600" dirty="0" err="1"/>
              <a:t>nepodporuje</a:t>
            </a:r>
            <a:r>
              <a:rPr lang="en-GB" sz="1600" dirty="0"/>
              <a:t> </a:t>
            </a:r>
            <a:r>
              <a:rPr lang="en-GB" sz="1600" dirty="0" err="1"/>
              <a:t>indikáciu</a:t>
            </a:r>
            <a:r>
              <a:rPr lang="en-GB" sz="1600" dirty="0"/>
              <a:t> </a:t>
            </a:r>
            <a:r>
              <a:rPr lang="en-GB" sz="1600" dirty="0" err="1"/>
              <a:t>svetelnej</a:t>
            </a:r>
            <a:r>
              <a:rPr lang="en-GB" sz="1600" dirty="0"/>
              <a:t> </a:t>
            </a:r>
            <a:r>
              <a:rPr lang="en-GB" sz="1600" dirty="0" err="1"/>
              <a:t>výzvy</a:t>
            </a:r>
            <a:r>
              <a:rPr lang="en-GB" sz="1600" dirty="0"/>
              <a:t> pre </a:t>
            </a:r>
            <a:r>
              <a:rPr lang="en-GB" sz="1600" dirty="0" err="1"/>
              <a:t>kontrolu</a:t>
            </a:r>
            <a:r>
              <a:rPr lang="en-GB" sz="1600" dirty="0"/>
              <a:t> </a:t>
            </a:r>
            <a:r>
              <a:rPr lang="en-GB" sz="1600" dirty="0" err="1"/>
              <a:t>bdelosti</a:t>
            </a:r>
            <a:r>
              <a:rPr lang="en-GB" sz="1600" dirty="0"/>
              <a:t> </a:t>
            </a:r>
            <a:r>
              <a:rPr lang="en-GB" sz="1600" dirty="0" err="1"/>
              <a:t>rušňovodiča</a:t>
            </a:r>
            <a:r>
              <a:rPr lang="en-GB" sz="1600" dirty="0"/>
              <a:t>.</a:t>
            </a:r>
            <a:endParaRPr lang="en-DK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26438E-57B4-3A45-B5C7-8AD03A71A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3" y="873202"/>
            <a:ext cx="7153641" cy="2282293"/>
          </a:xfrm>
          <a:prstGeom prst="rect">
            <a:avLst/>
          </a:prstGeom>
        </p:spPr>
      </p:pic>
      <p:pic>
        <p:nvPicPr>
          <p:cNvPr id="10" name="Picture 9" descr="A picture containing clock, monitor, device, indoor&#10;&#10;Description automatically generated">
            <a:extLst>
              <a:ext uri="{FF2B5EF4-FFF2-40B4-BE49-F238E27FC236}">
                <a16:creationId xmlns:a16="http://schemas.microsoft.com/office/drawing/2014/main" id="{2FA690D6-6760-B549-847F-CE885331E7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888" y="2049843"/>
            <a:ext cx="2582980" cy="329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5620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C2C5D-3E91-E54D-AB32-2A4BE8CD3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MIREL RM2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024A6-0626-B04C-91B9-CFA4F9F2B2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15/18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F39D02-26AB-984D-AF8C-0387AFC265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DK" dirty="0"/>
              <a:t>Naše produkty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4A450D8-EBF9-F24D-B089-6E25D68BB9E1}"/>
              </a:ext>
            </a:extLst>
          </p:cNvPr>
          <p:cNvGrpSpPr/>
          <p:nvPr/>
        </p:nvGrpSpPr>
        <p:grpSpPr>
          <a:xfrm>
            <a:off x="374186" y="2392482"/>
            <a:ext cx="6564496" cy="3691866"/>
            <a:chOff x="2020319" y="1444311"/>
            <a:chExt cx="8459216" cy="475745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17C6ECD-9E9B-8145-8B2F-258B01A7D72D}"/>
                </a:ext>
              </a:extLst>
            </p:cNvPr>
            <p:cNvGrpSpPr/>
            <p:nvPr/>
          </p:nvGrpSpPr>
          <p:grpSpPr>
            <a:xfrm>
              <a:off x="2020319" y="1561388"/>
              <a:ext cx="8459216" cy="4640377"/>
              <a:chOff x="1380266" y="1206970"/>
              <a:chExt cx="9099269" cy="4991483"/>
            </a:xfrm>
          </p:grpSpPr>
          <p:graphicFrame>
            <p:nvGraphicFramePr>
              <p:cNvPr id="11" name="Chart 10">
                <a:extLst>
                  <a:ext uri="{FF2B5EF4-FFF2-40B4-BE49-F238E27FC236}">
                    <a16:creationId xmlns:a16="http://schemas.microsoft.com/office/drawing/2014/main" id="{FCBDE23E-DB47-F347-B70B-BA72AA7E0D5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53416816"/>
                  </p:ext>
                </p:extLst>
              </p:nvPr>
            </p:nvGraphicFramePr>
            <p:xfrm>
              <a:off x="1380266" y="1206970"/>
              <a:ext cx="9099269" cy="468414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978388ED-F4EF-DD4F-880D-D51625496792}"/>
                  </a:ext>
                </a:extLst>
              </p:cNvPr>
              <p:cNvGrpSpPr/>
              <p:nvPr/>
            </p:nvGrpSpPr>
            <p:grpSpPr>
              <a:xfrm>
                <a:off x="2214650" y="5838481"/>
                <a:ext cx="7945429" cy="359972"/>
                <a:chOff x="2214650" y="5838481"/>
                <a:chExt cx="7945429" cy="359972"/>
              </a:xfrm>
            </p:grpSpPr>
            <p:sp>
              <p:nvSpPr>
                <p:cNvPr id="13" name="Title 1">
                  <a:extLst>
                    <a:ext uri="{FF2B5EF4-FFF2-40B4-BE49-F238E27FC236}">
                      <a16:creationId xmlns:a16="http://schemas.microsoft.com/office/drawing/2014/main" id="{87D03413-A277-9640-86B9-574B531641F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214650" y="5846607"/>
                  <a:ext cx="631694" cy="351846"/>
                </a:xfrm>
                <a:prstGeom prst="rect">
                  <a:avLst/>
                </a:prstGeom>
              </p:spPr>
              <p:txBody>
                <a:bodyPr>
                  <a:norm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US" sz="1050" b="1" dirty="0">
                      <a:solidFill>
                        <a:srgbClr val="003773"/>
                      </a:solidFill>
                      <a:latin typeface="Roobert" pitchFamily="2" charset="77"/>
                    </a:rPr>
                    <a:t>Jan</a:t>
                  </a:r>
                  <a:endParaRPr lang="en-DK" sz="1050" b="1" dirty="0">
                    <a:solidFill>
                      <a:srgbClr val="003773"/>
                    </a:solidFill>
                    <a:latin typeface="Roobert" pitchFamily="2" charset="77"/>
                  </a:endParaRPr>
                </a:p>
              </p:txBody>
            </p:sp>
            <p:sp>
              <p:nvSpPr>
                <p:cNvPr id="14" name="Title 1">
                  <a:extLst>
                    <a:ext uri="{FF2B5EF4-FFF2-40B4-BE49-F238E27FC236}">
                      <a16:creationId xmlns:a16="http://schemas.microsoft.com/office/drawing/2014/main" id="{91E28540-D16B-8945-906F-CCB8BFC5796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833695" y="5846607"/>
                  <a:ext cx="688570" cy="351846"/>
                </a:xfrm>
                <a:prstGeom prst="rect">
                  <a:avLst/>
                </a:prstGeom>
              </p:spPr>
              <p:txBody>
                <a:bodyPr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US" sz="1050" b="1" dirty="0">
                      <a:solidFill>
                        <a:srgbClr val="003773"/>
                      </a:solidFill>
                      <a:latin typeface="Roobert" pitchFamily="2" charset="77"/>
                    </a:rPr>
                    <a:t>Feb</a:t>
                  </a:r>
                  <a:endParaRPr lang="en-DK" sz="1050" b="1" dirty="0">
                    <a:solidFill>
                      <a:srgbClr val="003773"/>
                    </a:solidFill>
                    <a:latin typeface="Roobert" pitchFamily="2" charset="77"/>
                  </a:endParaRPr>
                </a:p>
              </p:txBody>
            </p:sp>
            <p:sp>
              <p:nvSpPr>
                <p:cNvPr id="15" name="Title 1">
                  <a:extLst>
                    <a:ext uri="{FF2B5EF4-FFF2-40B4-BE49-F238E27FC236}">
                      <a16:creationId xmlns:a16="http://schemas.microsoft.com/office/drawing/2014/main" id="{A7D18E75-84F8-B64D-B990-F04B3538775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471071" y="5838481"/>
                  <a:ext cx="714894" cy="351847"/>
                </a:xfrm>
                <a:prstGeom prst="rect">
                  <a:avLst/>
                </a:prstGeom>
              </p:spPr>
              <p:txBody>
                <a:bodyPr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US" sz="1050" b="1" dirty="0">
                      <a:solidFill>
                        <a:srgbClr val="003773"/>
                      </a:solidFill>
                      <a:latin typeface="Roobert" pitchFamily="2" charset="77"/>
                    </a:rPr>
                    <a:t>Mar</a:t>
                  </a:r>
                  <a:endParaRPr lang="en-DK" sz="1050" b="1" dirty="0">
                    <a:solidFill>
                      <a:srgbClr val="003773"/>
                    </a:solidFill>
                    <a:latin typeface="Roobert" pitchFamily="2" charset="77"/>
                  </a:endParaRPr>
                </a:p>
              </p:txBody>
            </p:sp>
            <p:sp>
              <p:nvSpPr>
                <p:cNvPr id="16" name="Title 1">
                  <a:extLst>
                    <a:ext uri="{FF2B5EF4-FFF2-40B4-BE49-F238E27FC236}">
                      <a16:creationId xmlns:a16="http://schemas.microsoft.com/office/drawing/2014/main" id="{8A6B23D9-970D-9A44-8002-EDCDED22556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4175936" y="5846607"/>
                  <a:ext cx="688570" cy="351846"/>
                </a:xfrm>
                <a:prstGeom prst="rect">
                  <a:avLst/>
                </a:prstGeom>
              </p:spPr>
              <p:txBody>
                <a:bodyPr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US" sz="1050" b="1" dirty="0">
                      <a:solidFill>
                        <a:srgbClr val="003773"/>
                      </a:solidFill>
                      <a:latin typeface="Roobert" pitchFamily="2" charset="77"/>
                    </a:rPr>
                    <a:t>Apr</a:t>
                  </a:r>
                  <a:endParaRPr lang="en-DK" sz="1050" b="1" dirty="0">
                    <a:solidFill>
                      <a:srgbClr val="003773"/>
                    </a:solidFill>
                    <a:latin typeface="Roobert" pitchFamily="2" charset="77"/>
                  </a:endParaRPr>
                </a:p>
              </p:txBody>
            </p:sp>
            <p:sp>
              <p:nvSpPr>
                <p:cNvPr id="17" name="Title 1">
                  <a:extLst>
                    <a:ext uri="{FF2B5EF4-FFF2-40B4-BE49-F238E27FC236}">
                      <a16:creationId xmlns:a16="http://schemas.microsoft.com/office/drawing/2014/main" id="{1F18A314-98B2-D644-BB8E-26C5E13FE1E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4838667" y="5846607"/>
                  <a:ext cx="744793" cy="351846"/>
                </a:xfrm>
                <a:prstGeom prst="rect">
                  <a:avLst/>
                </a:prstGeom>
              </p:spPr>
              <p:txBody>
                <a:bodyPr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US" sz="1050" b="1" dirty="0" err="1">
                      <a:solidFill>
                        <a:srgbClr val="003773"/>
                      </a:solidFill>
                      <a:latin typeface="Roobert" pitchFamily="2" charset="77"/>
                    </a:rPr>
                    <a:t>Máj</a:t>
                  </a:r>
                  <a:endParaRPr lang="en-DK" sz="1050" b="1" dirty="0">
                    <a:solidFill>
                      <a:srgbClr val="003773"/>
                    </a:solidFill>
                    <a:latin typeface="Roobert" pitchFamily="2" charset="77"/>
                  </a:endParaRPr>
                </a:p>
              </p:txBody>
            </p:sp>
            <p:sp>
              <p:nvSpPr>
                <p:cNvPr id="18" name="Title 1">
                  <a:extLst>
                    <a:ext uri="{FF2B5EF4-FFF2-40B4-BE49-F238E27FC236}">
                      <a16:creationId xmlns:a16="http://schemas.microsoft.com/office/drawing/2014/main" id="{00BF8EC0-2BF6-BC4E-929D-AB5C4DBAAFE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534953" y="5846607"/>
                  <a:ext cx="659146" cy="351846"/>
                </a:xfrm>
                <a:prstGeom prst="rect">
                  <a:avLst/>
                </a:prstGeom>
              </p:spPr>
              <p:txBody>
                <a:bodyPr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DK" sz="1050" b="1" dirty="0">
                      <a:solidFill>
                        <a:srgbClr val="003773"/>
                      </a:solidFill>
                      <a:latin typeface="Roobert" pitchFamily="2" charset="77"/>
                    </a:rPr>
                    <a:t>Jún</a:t>
                  </a:r>
                </a:p>
              </p:txBody>
            </p:sp>
            <p:sp>
              <p:nvSpPr>
                <p:cNvPr id="19" name="Title 1">
                  <a:extLst>
                    <a:ext uri="{FF2B5EF4-FFF2-40B4-BE49-F238E27FC236}">
                      <a16:creationId xmlns:a16="http://schemas.microsoft.com/office/drawing/2014/main" id="{27F69353-C264-4242-885F-757C9EA395A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231239" y="5846607"/>
                  <a:ext cx="578181" cy="351846"/>
                </a:xfrm>
                <a:prstGeom prst="rect">
                  <a:avLst/>
                </a:prstGeom>
              </p:spPr>
              <p:txBody>
                <a:bodyPr>
                  <a:norm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US" sz="1050" b="1" dirty="0" err="1">
                      <a:solidFill>
                        <a:srgbClr val="003773"/>
                      </a:solidFill>
                      <a:latin typeface="Roobert" pitchFamily="2" charset="77"/>
                    </a:rPr>
                    <a:t>Júl</a:t>
                  </a:r>
                  <a:endParaRPr lang="en-DK" sz="1050" b="1" dirty="0">
                    <a:solidFill>
                      <a:srgbClr val="003773"/>
                    </a:solidFill>
                    <a:latin typeface="Roobert" pitchFamily="2" charset="77"/>
                  </a:endParaRPr>
                </a:p>
              </p:txBody>
            </p:sp>
            <p:sp>
              <p:nvSpPr>
                <p:cNvPr id="20" name="Title 1">
                  <a:extLst>
                    <a:ext uri="{FF2B5EF4-FFF2-40B4-BE49-F238E27FC236}">
                      <a16:creationId xmlns:a16="http://schemas.microsoft.com/office/drawing/2014/main" id="{EE87DDF1-7E79-464B-A9CF-81BF5CCCC885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852116" y="5839702"/>
                  <a:ext cx="668271" cy="351846"/>
                </a:xfrm>
                <a:prstGeom prst="rect">
                  <a:avLst/>
                </a:prstGeom>
              </p:spPr>
              <p:txBody>
                <a:bodyPr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US" sz="1050" b="1" dirty="0">
                      <a:solidFill>
                        <a:srgbClr val="003773"/>
                      </a:solidFill>
                      <a:latin typeface="Roobert" pitchFamily="2" charset="77"/>
                    </a:rPr>
                    <a:t>Aug</a:t>
                  </a:r>
                  <a:endParaRPr lang="en-DK" sz="1050" b="1" dirty="0">
                    <a:solidFill>
                      <a:srgbClr val="003773"/>
                    </a:solidFill>
                    <a:latin typeface="Roobert" pitchFamily="2" charset="77"/>
                  </a:endParaRPr>
                </a:p>
              </p:txBody>
            </p:sp>
            <p:sp>
              <p:nvSpPr>
                <p:cNvPr id="21" name="Title 1">
                  <a:extLst>
                    <a:ext uri="{FF2B5EF4-FFF2-40B4-BE49-F238E27FC236}">
                      <a16:creationId xmlns:a16="http://schemas.microsoft.com/office/drawing/2014/main" id="{4514F4C3-7282-B145-8683-678955E5504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520387" y="5846607"/>
                  <a:ext cx="668271" cy="351846"/>
                </a:xfrm>
                <a:prstGeom prst="rect">
                  <a:avLst/>
                </a:prstGeom>
              </p:spPr>
              <p:txBody>
                <a:bodyPr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US" sz="1050" b="1" dirty="0">
                      <a:solidFill>
                        <a:srgbClr val="003773"/>
                      </a:solidFill>
                      <a:latin typeface="Roobert" pitchFamily="2" charset="77"/>
                    </a:rPr>
                    <a:t>Sep</a:t>
                  </a:r>
                  <a:endParaRPr lang="en-DK" sz="1050" b="1" dirty="0">
                    <a:solidFill>
                      <a:srgbClr val="003773"/>
                    </a:solidFill>
                    <a:latin typeface="Roobert" pitchFamily="2" charset="77"/>
                  </a:endParaRPr>
                </a:p>
              </p:txBody>
            </p:sp>
            <p:sp>
              <p:nvSpPr>
                <p:cNvPr id="22" name="Title 1">
                  <a:extLst>
                    <a:ext uri="{FF2B5EF4-FFF2-40B4-BE49-F238E27FC236}">
                      <a16:creationId xmlns:a16="http://schemas.microsoft.com/office/drawing/2014/main" id="{0A8FC268-CFC8-9848-92FE-A2F9537CEF74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168565" y="5846607"/>
                  <a:ext cx="677928" cy="351846"/>
                </a:xfrm>
                <a:prstGeom prst="rect">
                  <a:avLst/>
                </a:prstGeom>
              </p:spPr>
              <p:txBody>
                <a:bodyPr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US" sz="1050" b="1" dirty="0" err="1">
                      <a:solidFill>
                        <a:srgbClr val="003773"/>
                      </a:solidFill>
                      <a:latin typeface="Roobert" pitchFamily="2" charset="77"/>
                    </a:rPr>
                    <a:t>Okt</a:t>
                  </a:r>
                  <a:endParaRPr lang="en-DK" sz="1050" b="1" dirty="0">
                    <a:solidFill>
                      <a:srgbClr val="003773"/>
                    </a:solidFill>
                    <a:latin typeface="Roobert" pitchFamily="2" charset="77"/>
                  </a:endParaRPr>
                </a:p>
              </p:txBody>
            </p:sp>
            <p:sp>
              <p:nvSpPr>
                <p:cNvPr id="23" name="Title 1">
                  <a:extLst>
                    <a:ext uri="{FF2B5EF4-FFF2-40B4-BE49-F238E27FC236}">
                      <a16:creationId xmlns:a16="http://schemas.microsoft.com/office/drawing/2014/main" id="{DB6801E3-FD64-0E4C-A9CB-656D96C9B79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849979" y="5842402"/>
                  <a:ext cx="677927" cy="351846"/>
                </a:xfrm>
                <a:prstGeom prst="rect">
                  <a:avLst/>
                </a:prstGeom>
              </p:spPr>
              <p:txBody>
                <a:bodyPr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US" sz="1050" b="1" dirty="0">
                      <a:solidFill>
                        <a:srgbClr val="003773"/>
                      </a:solidFill>
                      <a:latin typeface="Roobert" pitchFamily="2" charset="77"/>
                    </a:rPr>
                    <a:t>Nov</a:t>
                  </a:r>
                  <a:endParaRPr lang="en-DK" sz="1050" b="1" dirty="0">
                    <a:solidFill>
                      <a:srgbClr val="003773"/>
                    </a:solidFill>
                    <a:latin typeface="Roobert" pitchFamily="2" charset="77"/>
                  </a:endParaRPr>
                </a:p>
              </p:txBody>
            </p:sp>
            <p:sp>
              <p:nvSpPr>
                <p:cNvPr id="24" name="Title 1">
                  <a:extLst>
                    <a:ext uri="{FF2B5EF4-FFF2-40B4-BE49-F238E27FC236}">
                      <a16:creationId xmlns:a16="http://schemas.microsoft.com/office/drawing/2014/main" id="{8EB249BC-3D5B-2A45-BE1E-A3BF16D6D3E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9570602" y="5839702"/>
                  <a:ext cx="589477" cy="351846"/>
                </a:xfrm>
                <a:prstGeom prst="rect">
                  <a:avLst/>
                </a:prstGeom>
              </p:spPr>
              <p:txBody>
                <a:bodyPr>
                  <a:norm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en-US" sz="1050" b="1" dirty="0">
                      <a:solidFill>
                        <a:srgbClr val="003773"/>
                      </a:solidFill>
                      <a:latin typeface="Roobert" pitchFamily="2" charset="77"/>
                    </a:rPr>
                    <a:t>Dec</a:t>
                  </a:r>
                  <a:endParaRPr lang="en-DK" sz="1100" b="1" dirty="0">
                    <a:solidFill>
                      <a:srgbClr val="003773"/>
                    </a:solidFill>
                    <a:latin typeface="Roobert" pitchFamily="2" charset="77"/>
                  </a:endParaRPr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000B126-219A-6649-8CE8-F7AFCD726D25}"/>
                </a:ext>
              </a:extLst>
            </p:cNvPr>
            <p:cNvGrpSpPr/>
            <p:nvPr/>
          </p:nvGrpSpPr>
          <p:grpSpPr>
            <a:xfrm>
              <a:off x="2539836" y="1444311"/>
              <a:ext cx="7819778" cy="4465316"/>
              <a:chOff x="2541561" y="1436788"/>
              <a:chExt cx="7819778" cy="4465316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E7C2FF58-E6F5-5E47-9D6F-FB59B502ED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1809" y="1436788"/>
                <a:ext cx="0" cy="44653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228EB080-72B8-6B41-9EB7-AF2210E83A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41561" y="5687976"/>
                <a:ext cx="781977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4A80BE1-9970-994B-BBF2-568EA4117E9D}"/>
              </a:ext>
            </a:extLst>
          </p:cNvPr>
          <p:cNvSpPr txBox="1"/>
          <p:nvPr/>
        </p:nvSpPr>
        <p:spPr>
          <a:xfrm>
            <a:off x="7874598" y="2554093"/>
            <a:ext cx="3098202" cy="780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GB" sz="1400" b="1" dirty="0">
                <a:latin typeface="Roobert" pitchFamily="2" charset="77"/>
              </a:rPr>
              <a:t>Universal Transmission Module: </a:t>
            </a:r>
            <a:r>
              <a:rPr lang="en-GB" sz="1400" dirty="0">
                <a:latin typeface="Roobert" pitchFamily="2" charset="77"/>
              </a:rPr>
              <a:t>MIREL RM2 – The integrated </a:t>
            </a:r>
            <a:br>
              <a:rPr lang="en-GB" sz="1400" dirty="0">
                <a:latin typeface="Roobert" pitchFamily="2" charset="77"/>
              </a:rPr>
            </a:br>
            <a:r>
              <a:rPr lang="en-GB" sz="1400" dirty="0">
                <a:latin typeface="Roobert" pitchFamily="2" charset="77"/>
              </a:rPr>
              <a:t>on-board system</a:t>
            </a:r>
            <a:endParaRPr lang="en-DK" sz="1400" dirty="0">
              <a:latin typeface="Roobert" pitchFamily="2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D4BE476-13E3-BA4D-AC05-B4771343014B}"/>
              </a:ext>
            </a:extLst>
          </p:cNvPr>
          <p:cNvSpPr txBox="1"/>
          <p:nvPr/>
        </p:nvSpPr>
        <p:spPr>
          <a:xfrm>
            <a:off x="7874598" y="3732017"/>
            <a:ext cx="3098202" cy="1491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GB" sz="1400" dirty="0" err="1">
                <a:latin typeface="Roobert" pitchFamily="2" charset="77"/>
              </a:rPr>
              <a:t>Ďalej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obsahuje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dva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stĺpcové</a:t>
            </a:r>
            <a:r>
              <a:rPr lang="en-GB" sz="1400" dirty="0">
                <a:latin typeface="Roobert" pitchFamily="2" charset="77"/>
              </a:rPr>
              <a:t> LED </a:t>
            </a:r>
            <a:r>
              <a:rPr lang="en-GB" sz="1400" dirty="0" err="1">
                <a:latin typeface="Roobert" pitchFamily="2" charset="77"/>
              </a:rPr>
              <a:t>indikátory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na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zobrazenie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maximálnej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dovolenej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rýchlosti</a:t>
            </a:r>
            <a:r>
              <a:rPr lang="en-GB" sz="1400" dirty="0">
                <a:latin typeface="Roobert" pitchFamily="2" charset="77"/>
              </a:rPr>
              <a:t>, LED </a:t>
            </a:r>
            <a:r>
              <a:rPr lang="en-GB" sz="1400" dirty="0" err="1">
                <a:latin typeface="Roobert" pitchFamily="2" charset="77"/>
              </a:rPr>
              <a:t>indikátory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na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indikáciu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predvolenej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rýchlosti</a:t>
            </a:r>
            <a:r>
              <a:rPr lang="en-GB" sz="1400" dirty="0">
                <a:latin typeface="Roobert" pitchFamily="2" charset="77"/>
              </a:rPr>
              <a:t>, LED </a:t>
            </a:r>
            <a:r>
              <a:rPr lang="en-GB" sz="1400" dirty="0" err="1">
                <a:latin typeface="Roobert" pitchFamily="2" charset="77"/>
              </a:rPr>
              <a:t>indikátory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na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indikáciu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poruchových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stavov</a:t>
            </a:r>
            <a:r>
              <a:rPr lang="en-GB" sz="1400" dirty="0">
                <a:latin typeface="Roobert" pitchFamily="2" charset="77"/>
              </a:rPr>
              <a:t>.</a:t>
            </a:r>
            <a:endParaRPr lang="en-DK" sz="1400" dirty="0">
              <a:latin typeface="Roober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59336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C2C5D-3E91-E54D-AB32-2A4BE8CD3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MIREL RM2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024A6-0626-B04C-91B9-CFA4F9F2B2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16/18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F39D02-26AB-984D-AF8C-0387AFC265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DK" dirty="0"/>
              <a:t>Naše produkty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A80BE1-9970-994B-BBF2-568EA4117E9D}"/>
              </a:ext>
            </a:extLst>
          </p:cNvPr>
          <p:cNvSpPr txBox="1"/>
          <p:nvPr/>
        </p:nvSpPr>
        <p:spPr>
          <a:xfrm>
            <a:off x="8747871" y="2636838"/>
            <a:ext cx="2006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Roobert" pitchFamily="2" charset="77"/>
              </a:rPr>
              <a:t>GSM gateway</a:t>
            </a:r>
            <a:endParaRPr lang="en-DK" sz="1400" dirty="0">
              <a:latin typeface="Roobert" pitchFamily="2" charset="77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8C83716-59FD-4A41-9B6B-7CA8CA765A88}"/>
              </a:ext>
            </a:extLst>
          </p:cNvPr>
          <p:cNvGrpSpPr/>
          <p:nvPr/>
        </p:nvGrpSpPr>
        <p:grpSpPr>
          <a:xfrm>
            <a:off x="436668" y="2336800"/>
            <a:ext cx="6164091" cy="3688328"/>
            <a:chOff x="418217" y="2309913"/>
            <a:chExt cx="6260828" cy="3746211"/>
          </a:xfrm>
        </p:grpSpPr>
        <p:graphicFrame>
          <p:nvGraphicFramePr>
            <p:cNvPr id="29" name="Chart 28">
              <a:extLst>
                <a:ext uri="{FF2B5EF4-FFF2-40B4-BE49-F238E27FC236}">
                  <a16:creationId xmlns:a16="http://schemas.microsoft.com/office/drawing/2014/main" id="{9946B3D3-4301-AC4C-947C-F6F3442F63D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00015915"/>
                </p:ext>
              </p:extLst>
            </p:nvPr>
          </p:nvGraphicFramePr>
          <p:xfrm>
            <a:off x="418217" y="2524332"/>
            <a:ext cx="6260828" cy="35317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39A2080-98F1-D14E-ADB3-330091DD8805}"/>
                </a:ext>
              </a:extLst>
            </p:cNvPr>
            <p:cNvGrpSpPr/>
            <p:nvPr/>
          </p:nvGrpSpPr>
          <p:grpSpPr>
            <a:xfrm>
              <a:off x="822443" y="2309913"/>
              <a:ext cx="5856602" cy="3540268"/>
              <a:chOff x="4427793" y="2270201"/>
              <a:chExt cx="5856602" cy="3540268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6619F602-60FB-DE4C-B1C8-2DD38C1354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94682" y="2270201"/>
                <a:ext cx="0" cy="354026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83448C3F-F418-2345-891D-87BC47B2D1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27793" y="5747670"/>
                <a:ext cx="585660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87FE43E4-693B-704C-B202-DCA51EC741FF}"/>
              </a:ext>
            </a:extLst>
          </p:cNvPr>
          <p:cNvSpPr txBox="1"/>
          <p:nvPr/>
        </p:nvSpPr>
        <p:spPr>
          <a:xfrm>
            <a:off x="8747871" y="3065032"/>
            <a:ext cx="2006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Roobert" pitchFamily="2" charset="77"/>
              </a:rPr>
              <a:t>SW version</a:t>
            </a:r>
            <a:endParaRPr lang="en-DK" sz="1400" dirty="0">
              <a:latin typeface="Roobert" pitchFamily="2" charset="77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9291263-19BA-8540-AE1E-8AB8D4197D32}"/>
              </a:ext>
            </a:extLst>
          </p:cNvPr>
          <p:cNvSpPr/>
          <p:nvPr/>
        </p:nvSpPr>
        <p:spPr>
          <a:xfrm>
            <a:off x="7971165" y="2636838"/>
            <a:ext cx="683460" cy="30777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3D7288F-0263-6B43-A50B-EC3638A9A478}"/>
              </a:ext>
            </a:extLst>
          </p:cNvPr>
          <p:cNvSpPr/>
          <p:nvPr/>
        </p:nvSpPr>
        <p:spPr>
          <a:xfrm>
            <a:off x="7971165" y="3086289"/>
            <a:ext cx="683460" cy="3077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AF3FF4-F2FA-E64F-BDF8-898075B46BEB}"/>
              </a:ext>
            </a:extLst>
          </p:cNvPr>
          <p:cNvSpPr txBox="1"/>
          <p:nvPr/>
        </p:nvSpPr>
        <p:spPr>
          <a:xfrm>
            <a:off x="7874598" y="3732017"/>
            <a:ext cx="3098202" cy="1491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GB" sz="1400" dirty="0" err="1">
                <a:latin typeface="Roobert" pitchFamily="2" charset="77"/>
              </a:rPr>
              <a:t>Ďalej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obsahuje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dva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stĺpcové</a:t>
            </a:r>
            <a:r>
              <a:rPr lang="en-GB" sz="1400" dirty="0">
                <a:latin typeface="Roobert" pitchFamily="2" charset="77"/>
              </a:rPr>
              <a:t> LED </a:t>
            </a:r>
            <a:r>
              <a:rPr lang="en-GB" sz="1400" dirty="0" err="1">
                <a:latin typeface="Roobert" pitchFamily="2" charset="77"/>
              </a:rPr>
              <a:t>indikátory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na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zobrazenie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maximálnej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dovolenej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rýchlosti</a:t>
            </a:r>
            <a:r>
              <a:rPr lang="en-GB" sz="1400" dirty="0">
                <a:latin typeface="Roobert" pitchFamily="2" charset="77"/>
              </a:rPr>
              <a:t>, LED </a:t>
            </a:r>
            <a:r>
              <a:rPr lang="en-GB" sz="1400" dirty="0" err="1">
                <a:latin typeface="Roobert" pitchFamily="2" charset="77"/>
              </a:rPr>
              <a:t>indikátory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na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indikáciu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predvolenej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rýchlosti</a:t>
            </a:r>
            <a:r>
              <a:rPr lang="en-GB" sz="1400" dirty="0">
                <a:latin typeface="Roobert" pitchFamily="2" charset="77"/>
              </a:rPr>
              <a:t>, LED </a:t>
            </a:r>
            <a:r>
              <a:rPr lang="en-GB" sz="1400" dirty="0" err="1">
                <a:latin typeface="Roobert" pitchFamily="2" charset="77"/>
              </a:rPr>
              <a:t>indikátory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na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indikáciu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poruchových</a:t>
            </a:r>
            <a:r>
              <a:rPr lang="en-GB" sz="1400" dirty="0">
                <a:latin typeface="Roobert" pitchFamily="2" charset="77"/>
              </a:rPr>
              <a:t> </a:t>
            </a:r>
            <a:r>
              <a:rPr lang="en-GB" sz="1400" dirty="0" err="1">
                <a:latin typeface="Roobert" pitchFamily="2" charset="77"/>
              </a:rPr>
              <a:t>stavov</a:t>
            </a:r>
            <a:r>
              <a:rPr lang="en-GB" sz="1400" dirty="0">
                <a:latin typeface="Roobert" pitchFamily="2" charset="77"/>
              </a:rPr>
              <a:t>.</a:t>
            </a:r>
            <a:endParaRPr lang="en-DK" sz="1400" dirty="0">
              <a:latin typeface="Roober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693695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34D40-FCE7-3C41-ACBD-C14DA5820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373" y="314105"/>
            <a:ext cx="7524750" cy="3921148"/>
          </a:xfrm>
        </p:spPr>
        <p:txBody>
          <a:bodyPr/>
          <a:lstStyle/>
          <a:p>
            <a:r>
              <a:rPr lang="en-DK" dirty="0"/>
              <a:t>Pridajte sa </a:t>
            </a:r>
            <a:br>
              <a:rPr lang="en-DK" dirty="0"/>
            </a:br>
            <a:r>
              <a:rPr lang="en-DK" dirty="0"/>
              <a:t>k nám!</a:t>
            </a:r>
          </a:p>
        </p:txBody>
      </p:sp>
    </p:spTree>
    <p:extLst>
      <p:ext uri="{BB962C8B-B14F-4D97-AF65-F5344CB8AC3E}">
        <p14:creationId xmlns:p14="http://schemas.microsoft.com/office/powerpoint/2010/main" val="3454735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5E94D-DEF0-B94F-8EF0-360A8930E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910" y="232283"/>
            <a:ext cx="9477119" cy="1804335"/>
          </a:xfrm>
        </p:spPr>
        <p:txBody>
          <a:bodyPr/>
          <a:lstStyle/>
          <a:p>
            <a:r>
              <a:rPr lang="en-DK" dirty="0"/>
              <a:t>Kariéra v HMH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BB2271-5BE9-8A40-8945-1F9C34C187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18/18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0C2CA3-AA34-104A-93E5-4E99DC831B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DK" dirty="0"/>
              <a:t>Pridajte sa k nám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E0FAC7-AA4E-3C4B-9283-A26DEEE77A5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40987" y="2047376"/>
            <a:ext cx="4834963" cy="403366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sz="1600" b="1" dirty="0"/>
              <a:t>Sloboda a </a:t>
            </a:r>
            <a:r>
              <a:rPr lang="en-GB" sz="1600" b="1" dirty="0" err="1"/>
              <a:t>zodpovednosť</a:t>
            </a:r>
            <a:endParaRPr lang="en-GB" sz="1600" b="1" dirty="0"/>
          </a:p>
          <a:p>
            <a:pPr>
              <a:spcBef>
                <a:spcPts val="0"/>
              </a:spcBef>
            </a:pPr>
            <a:r>
              <a:rPr lang="en-GB" sz="1600" dirty="0" err="1"/>
              <a:t>Dôkladne</a:t>
            </a:r>
            <a:r>
              <a:rPr lang="en-GB" sz="1600" dirty="0"/>
              <a:t> </a:t>
            </a:r>
            <a:r>
              <a:rPr lang="en-GB" sz="1600" dirty="0" err="1"/>
              <a:t>vyberáme</a:t>
            </a:r>
            <a:r>
              <a:rPr lang="en-GB" sz="1600" dirty="0"/>
              <a:t> </a:t>
            </a:r>
            <a:r>
              <a:rPr lang="en-GB" sz="1600" dirty="0" err="1"/>
              <a:t>spoľahlivých</a:t>
            </a:r>
            <a:r>
              <a:rPr lang="en-GB" sz="1600" dirty="0"/>
              <a:t> a </a:t>
            </a:r>
            <a:r>
              <a:rPr lang="en-GB" sz="1600" dirty="0" err="1"/>
              <a:t>zodpovedných</a:t>
            </a:r>
            <a:r>
              <a:rPr lang="en-GB" sz="1600" dirty="0"/>
              <a:t> </a:t>
            </a:r>
            <a:r>
              <a:rPr lang="en-GB" sz="1600" dirty="0" err="1"/>
              <a:t>ľudí</a:t>
            </a:r>
            <a:r>
              <a:rPr lang="en-GB" sz="1600" dirty="0"/>
              <a:t>, </a:t>
            </a:r>
            <a:r>
              <a:rPr lang="en-GB" sz="1600" dirty="0" err="1"/>
              <a:t>ktorým</a:t>
            </a:r>
            <a:r>
              <a:rPr lang="en-GB" sz="1600" dirty="0"/>
              <a:t> </a:t>
            </a:r>
            <a:r>
              <a:rPr lang="en-GB" sz="1600" dirty="0" err="1"/>
              <a:t>môžeme</a:t>
            </a:r>
            <a:r>
              <a:rPr lang="en-GB" sz="1600" dirty="0"/>
              <a:t> </a:t>
            </a:r>
            <a:r>
              <a:rPr lang="en-GB" sz="1600" dirty="0" err="1"/>
              <a:t>zveriť</a:t>
            </a:r>
            <a:r>
              <a:rPr lang="en-GB" sz="1600" dirty="0"/>
              <a:t> </a:t>
            </a:r>
            <a:r>
              <a:rPr lang="en-GB" sz="1600" dirty="0" err="1"/>
              <a:t>našu</a:t>
            </a:r>
            <a:r>
              <a:rPr lang="en-GB" sz="1600" dirty="0"/>
              <a:t> </a:t>
            </a:r>
            <a:r>
              <a:rPr lang="en-GB" sz="1600" dirty="0" err="1"/>
              <a:t>dôveru</a:t>
            </a:r>
            <a:r>
              <a:rPr lang="en-GB" sz="1600" dirty="0"/>
              <a:t> a </a:t>
            </a:r>
            <a:r>
              <a:rPr lang="en-GB" sz="1600" dirty="0" err="1"/>
              <a:t>poskytnúť</a:t>
            </a:r>
            <a:r>
              <a:rPr lang="en-GB" sz="1600" dirty="0"/>
              <a:t> </a:t>
            </a:r>
            <a:r>
              <a:rPr lang="en-GB" sz="1600" dirty="0" err="1"/>
              <a:t>im</a:t>
            </a:r>
            <a:r>
              <a:rPr lang="en-GB" sz="1600" dirty="0"/>
              <a:t> </a:t>
            </a:r>
            <a:r>
              <a:rPr lang="en-GB" sz="1600" dirty="0" err="1"/>
              <a:t>slobodu</a:t>
            </a:r>
            <a:r>
              <a:rPr lang="en-GB" sz="1600" dirty="0"/>
              <a:t>. U </a:t>
            </a:r>
            <a:r>
              <a:rPr lang="en-GB" sz="1600" dirty="0" err="1"/>
              <a:t>nás</a:t>
            </a:r>
            <a:r>
              <a:rPr lang="en-GB" sz="1600" dirty="0"/>
              <a:t> </a:t>
            </a:r>
            <a:r>
              <a:rPr lang="en-GB" sz="1600" dirty="0" err="1"/>
              <a:t>majú</a:t>
            </a:r>
            <a:r>
              <a:rPr lang="en-GB" sz="1600" dirty="0"/>
              <a:t> </a:t>
            </a:r>
            <a:r>
              <a:rPr lang="en-GB" sz="1600" dirty="0" err="1"/>
              <a:t>zamestnanci</a:t>
            </a:r>
            <a:r>
              <a:rPr lang="en-GB" sz="1600" dirty="0"/>
              <a:t> </a:t>
            </a:r>
            <a:r>
              <a:rPr lang="en-GB" sz="1600" dirty="0" err="1"/>
              <a:t>vplyv</a:t>
            </a:r>
            <a:r>
              <a:rPr lang="en-GB" sz="1600" dirty="0"/>
              <a:t> </a:t>
            </a:r>
            <a:r>
              <a:rPr lang="en-GB" sz="1600" dirty="0" err="1"/>
              <a:t>na</a:t>
            </a:r>
            <a:r>
              <a:rPr lang="en-GB" sz="1600" dirty="0"/>
              <a:t> </a:t>
            </a:r>
            <a:r>
              <a:rPr lang="en-GB" sz="1600" dirty="0" err="1"/>
              <a:t>svoj</a:t>
            </a:r>
            <a:r>
              <a:rPr lang="en-GB" sz="1600" dirty="0"/>
              <a:t> </a:t>
            </a:r>
            <a:r>
              <a:rPr lang="en-GB" sz="1600" dirty="0" err="1"/>
              <a:t>pracovný</a:t>
            </a:r>
            <a:r>
              <a:rPr lang="en-GB" sz="1600" dirty="0"/>
              <a:t> </a:t>
            </a:r>
            <a:r>
              <a:rPr lang="en-GB" sz="1600" dirty="0" err="1"/>
              <a:t>rozvrh</a:t>
            </a:r>
            <a:r>
              <a:rPr lang="en-GB" sz="1600" dirty="0"/>
              <a:t> </a:t>
            </a:r>
            <a:r>
              <a:rPr lang="en-GB" sz="1600" dirty="0" err="1"/>
              <a:t>aj</a:t>
            </a:r>
            <a:r>
              <a:rPr lang="en-GB" sz="1600" dirty="0"/>
              <a:t> </a:t>
            </a:r>
            <a:r>
              <a:rPr lang="en-GB" sz="1600" dirty="0" err="1"/>
              <a:t>na</a:t>
            </a:r>
            <a:r>
              <a:rPr lang="en-GB" sz="1600" dirty="0"/>
              <a:t> </a:t>
            </a:r>
            <a:r>
              <a:rPr lang="en-GB" sz="1600" dirty="0" err="1"/>
              <a:t>odmeňovanie</a:t>
            </a:r>
            <a:r>
              <a:rPr lang="en-GB" sz="1600" dirty="0"/>
              <a:t>.</a:t>
            </a:r>
            <a:br>
              <a:rPr lang="en-GB" sz="1600" dirty="0"/>
            </a:br>
            <a:endParaRPr lang="en-GB" sz="1600" dirty="0"/>
          </a:p>
          <a:p>
            <a:pPr>
              <a:spcBef>
                <a:spcPts val="0"/>
              </a:spcBef>
            </a:pPr>
            <a:r>
              <a:rPr lang="en-GB" sz="1600" b="1" dirty="0" err="1"/>
              <a:t>Atmosféra</a:t>
            </a:r>
            <a:r>
              <a:rPr lang="en-GB" sz="1600" b="1" dirty="0"/>
              <a:t> v </a:t>
            </a:r>
            <a:r>
              <a:rPr lang="en-GB" sz="1600" b="1" dirty="0" err="1"/>
              <a:t>práci</a:t>
            </a:r>
            <a:endParaRPr lang="en-GB" sz="1600" b="1" dirty="0"/>
          </a:p>
          <a:p>
            <a:pPr>
              <a:spcBef>
                <a:spcPts val="0"/>
              </a:spcBef>
            </a:pPr>
            <a:r>
              <a:rPr lang="en-GB" sz="1600" dirty="0" err="1"/>
              <a:t>Aktívne</a:t>
            </a:r>
            <a:r>
              <a:rPr lang="en-GB" sz="1600" dirty="0"/>
              <a:t> </a:t>
            </a:r>
            <a:r>
              <a:rPr lang="en-GB" sz="1600" dirty="0" err="1"/>
              <a:t>sa</a:t>
            </a:r>
            <a:r>
              <a:rPr lang="en-GB" sz="1600" dirty="0"/>
              <a:t> </a:t>
            </a:r>
            <a:r>
              <a:rPr lang="en-GB" sz="1600" dirty="0" err="1"/>
              <a:t>snažíme</a:t>
            </a:r>
            <a:r>
              <a:rPr lang="en-GB" sz="1600" dirty="0"/>
              <a:t>, aby </a:t>
            </a:r>
            <a:r>
              <a:rPr lang="en-GB" sz="1600" dirty="0" err="1"/>
              <a:t>sa</a:t>
            </a:r>
            <a:r>
              <a:rPr lang="en-GB" sz="1600" dirty="0"/>
              <a:t> v </a:t>
            </a:r>
            <a:r>
              <a:rPr lang="en-GB" sz="1600" dirty="0" err="1"/>
              <a:t>spoločnosti</a:t>
            </a:r>
            <a:r>
              <a:rPr lang="en-GB" sz="1600" dirty="0"/>
              <a:t> </a:t>
            </a:r>
            <a:r>
              <a:rPr lang="en-GB" sz="1600" dirty="0" err="1"/>
              <a:t>ako</a:t>
            </a:r>
            <a:r>
              <a:rPr lang="en-GB" sz="1600" dirty="0"/>
              <a:t> </a:t>
            </a:r>
            <a:r>
              <a:rPr lang="en-GB" sz="1600" dirty="0" err="1"/>
              <a:t>aj</a:t>
            </a:r>
            <a:r>
              <a:rPr lang="en-GB" sz="1600" dirty="0"/>
              <a:t> v </a:t>
            </a:r>
            <a:r>
              <a:rPr lang="en-GB" sz="1600" dirty="0" err="1"/>
              <a:t>tímoch</a:t>
            </a:r>
            <a:r>
              <a:rPr lang="en-GB" sz="1600" dirty="0"/>
              <a:t> </a:t>
            </a:r>
            <a:r>
              <a:rPr lang="en-GB" sz="1600" dirty="0" err="1"/>
              <a:t>vytvárala</a:t>
            </a:r>
            <a:r>
              <a:rPr lang="en-GB" sz="1600" dirty="0"/>
              <a:t> </a:t>
            </a:r>
            <a:r>
              <a:rPr lang="en-GB" sz="1600" dirty="0" err="1"/>
              <a:t>príjemná</a:t>
            </a:r>
            <a:r>
              <a:rPr lang="en-GB" sz="1600" dirty="0"/>
              <a:t> </a:t>
            </a:r>
            <a:r>
              <a:rPr lang="en-GB" sz="1600" dirty="0" err="1"/>
              <a:t>atmosféra</a:t>
            </a:r>
            <a:r>
              <a:rPr lang="en-GB" sz="1600" dirty="0"/>
              <a:t>. </a:t>
            </a:r>
            <a:br>
              <a:rPr lang="en-GB" sz="1600" dirty="0"/>
            </a:br>
            <a:br>
              <a:rPr lang="en-GB" sz="1600" dirty="0"/>
            </a:br>
            <a:endParaRPr lang="en-DK" sz="16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70270F-04B6-F040-9BE9-C73607E2AD8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8700" y="2047376"/>
            <a:ext cx="4747649" cy="403366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sz="1600" b="1" dirty="0" err="1"/>
              <a:t>Rozvoj</a:t>
            </a:r>
            <a:r>
              <a:rPr lang="en-GB" sz="1600" b="1" dirty="0"/>
              <a:t> a </a:t>
            </a:r>
            <a:r>
              <a:rPr lang="en-GB" sz="1600" b="1" dirty="0" err="1"/>
              <a:t>rast</a:t>
            </a:r>
            <a:br>
              <a:rPr lang="en-GB" sz="1600" b="1" dirty="0"/>
            </a:br>
            <a:r>
              <a:rPr lang="en-GB" sz="1600" dirty="0" err="1"/>
              <a:t>Záleží</a:t>
            </a:r>
            <a:r>
              <a:rPr lang="en-GB" sz="1600" dirty="0"/>
              <a:t> </a:t>
            </a:r>
            <a:r>
              <a:rPr lang="en-GB" sz="1600" dirty="0" err="1"/>
              <a:t>nám</a:t>
            </a:r>
            <a:r>
              <a:rPr lang="en-GB" sz="1600" dirty="0"/>
              <a:t> </a:t>
            </a:r>
            <a:r>
              <a:rPr lang="en-GB" sz="1600" dirty="0" err="1"/>
              <a:t>na</a:t>
            </a:r>
            <a:r>
              <a:rPr lang="en-GB" sz="1600" dirty="0"/>
              <a:t> tom, aby </a:t>
            </a:r>
            <a:r>
              <a:rPr lang="en-GB" sz="1600" dirty="0" err="1"/>
              <a:t>sa</a:t>
            </a:r>
            <a:r>
              <a:rPr lang="en-GB" sz="1600" dirty="0"/>
              <a:t> </a:t>
            </a:r>
            <a:r>
              <a:rPr lang="en-GB" sz="1600" dirty="0" err="1"/>
              <a:t>naši</a:t>
            </a:r>
            <a:r>
              <a:rPr lang="en-GB" sz="1600" dirty="0"/>
              <a:t> </a:t>
            </a:r>
            <a:r>
              <a:rPr lang="en-GB" sz="1600" dirty="0" err="1"/>
              <a:t>zamestnanci</a:t>
            </a:r>
            <a:r>
              <a:rPr lang="en-GB" sz="1600" dirty="0"/>
              <a:t> </a:t>
            </a:r>
            <a:r>
              <a:rPr lang="en-GB" sz="1600" dirty="0" err="1"/>
              <a:t>vzdelávali</a:t>
            </a:r>
            <a:r>
              <a:rPr lang="en-GB" sz="1600" dirty="0"/>
              <a:t> a </a:t>
            </a:r>
            <a:r>
              <a:rPr lang="en-GB" sz="1600" dirty="0" err="1"/>
              <a:t>rástli</a:t>
            </a:r>
            <a:r>
              <a:rPr lang="en-GB" sz="1600" dirty="0"/>
              <a:t>, </a:t>
            </a:r>
            <a:r>
              <a:rPr lang="en-GB" sz="1600" dirty="0" err="1"/>
              <a:t>lebo</a:t>
            </a:r>
            <a:r>
              <a:rPr lang="en-GB" sz="1600" dirty="0"/>
              <a:t> </a:t>
            </a:r>
            <a:r>
              <a:rPr lang="en-GB" sz="1600" dirty="0" err="1"/>
              <a:t>vieme</a:t>
            </a:r>
            <a:r>
              <a:rPr lang="en-GB" sz="1600" dirty="0"/>
              <a:t>, </a:t>
            </a:r>
            <a:r>
              <a:rPr lang="en-GB" sz="1600" dirty="0" err="1"/>
              <a:t>že</a:t>
            </a:r>
            <a:r>
              <a:rPr lang="en-GB" sz="1600" dirty="0"/>
              <a:t> </a:t>
            </a:r>
            <a:r>
              <a:rPr lang="en-GB" sz="1600" dirty="0" err="1"/>
              <a:t>len</a:t>
            </a:r>
            <a:r>
              <a:rPr lang="en-GB" sz="1600" dirty="0"/>
              <a:t> </a:t>
            </a:r>
            <a:r>
              <a:rPr lang="en-GB" sz="1600" dirty="0" err="1"/>
              <a:t>tak</a:t>
            </a:r>
            <a:r>
              <a:rPr lang="en-GB" sz="1600" dirty="0"/>
              <a:t> </a:t>
            </a:r>
            <a:r>
              <a:rPr lang="en-GB" sz="1600" dirty="0" err="1"/>
              <a:t>môže</a:t>
            </a:r>
            <a:r>
              <a:rPr lang="en-GB" sz="1600" dirty="0"/>
              <a:t> </a:t>
            </a:r>
            <a:r>
              <a:rPr lang="en-GB" sz="1600" dirty="0" err="1"/>
              <a:t>rásť</a:t>
            </a:r>
            <a:r>
              <a:rPr lang="en-GB" sz="1600" dirty="0"/>
              <a:t> </a:t>
            </a:r>
            <a:r>
              <a:rPr lang="en-GB" sz="1600" dirty="0" err="1"/>
              <a:t>aj</a:t>
            </a:r>
            <a:r>
              <a:rPr lang="en-GB" sz="1600" dirty="0"/>
              <a:t> </a:t>
            </a:r>
            <a:r>
              <a:rPr lang="en-GB" sz="1600" dirty="0" err="1"/>
              <a:t>spoločnosť</a:t>
            </a:r>
            <a:r>
              <a:rPr lang="en-GB" sz="1600" dirty="0"/>
              <a:t>. </a:t>
            </a:r>
            <a:r>
              <a:rPr lang="en-GB" sz="1600" dirty="0" err="1"/>
              <a:t>Vítame</a:t>
            </a:r>
            <a:r>
              <a:rPr lang="en-GB" sz="1600" dirty="0"/>
              <a:t> a </a:t>
            </a:r>
            <a:r>
              <a:rPr lang="en-GB" sz="1600" dirty="0" err="1"/>
              <a:t>podporujeme</a:t>
            </a:r>
            <a:r>
              <a:rPr lang="en-GB" sz="1600" dirty="0"/>
              <a:t> </a:t>
            </a:r>
            <a:r>
              <a:rPr lang="en-GB" sz="1600" dirty="0" err="1"/>
              <a:t>záujem</a:t>
            </a:r>
            <a:r>
              <a:rPr lang="en-GB" sz="1600" dirty="0"/>
              <a:t> o </a:t>
            </a:r>
            <a:r>
              <a:rPr lang="en-GB" sz="1600" dirty="0" err="1"/>
              <a:t>profesionálny</a:t>
            </a:r>
            <a:r>
              <a:rPr lang="en-GB" sz="1600" dirty="0"/>
              <a:t>, </a:t>
            </a:r>
            <a:r>
              <a:rPr lang="en-GB" sz="1600" dirty="0" err="1"/>
              <a:t>či</a:t>
            </a:r>
            <a:r>
              <a:rPr lang="en-GB" sz="1600" dirty="0"/>
              <a:t> </a:t>
            </a:r>
            <a:r>
              <a:rPr lang="en-GB" sz="1600" dirty="0" err="1"/>
              <a:t>osobnostný</a:t>
            </a:r>
            <a:r>
              <a:rPr lang="en-GB" sz="1600" dirty="0"/>
              <a:t> </a:t>
            </a:r>
            <a:r>
              <a:rPr lang="en-GB" sz="1600" dirty="0" err="1"/>
              <a:t>rozvoj</a:t>
            </a:r>
            <a:r>
              <a:rPr lang="en-GB" sz="1600" dirty="0"/>
              <a:t>.</a:t>
            </a:r>
          </a:p>
          <a:p>
            <a:pPr>
              <a:spcBef>
                <a:spcPts val="0"/>
              </a:spcBef>
            </a:pPr>
            <a:endParaRPr lang="en-GB" sz="1600" b="1" dirty="0"/>
          </a:p>
          <a:p>
            <a:pPr>
              <a:spcBef>
                <a:spcPts val="0"/>
              </a:spcBef>
            </a:pPr>
            <a:r>
              <a:rPr lang="en-GB" sz="1600" b="1" dirty="0" err="1"/>
              <a:t>Osobný</a:t>
            </a:r>
            <a:r>
              <a:rPr lang="en-GB" sz="1600" b="1" dirty="0"/>
              <a:t> </a:t>
            </a:r>
            <a:r>
              <a:rPr lang="en-GB" sz="1600" b="1" dirty="0" err="1"/>
              <a:t>prístup</a:t>
            </a:r>
            <a:br>
              <a:rPr lang="en-GB" sz="1600" b="1" dirty="0"/>
            </a:br>
            <a:r>
              <a:rPr lang="en-GB" sz="1600" dirty="0" err="1"/>
              <a:t>Hoci</a:t>
            </a:r>
            <a:r>
              <a:rPr lang="en-GB" sz="1600" dirty="0"/>
              <a:t> </a:t>
            </a:r>
            <a:r>
              <a:rPr lang="en-GB" sz="1600" dirty="0" err="1"/>
              <a:t>máme</a:t>
            </a:r>
            <a:r>
              <a:rPr lang="en-GB" sz="1600" dirty="0"/>
              <a:t> </a:t>
            </a:r>
            <a:r>
              <a:rPr lang="en-GB" sz="1600" dirty="0" err="1"/>
              <a:t>nastavené</a:t>
            </a:r>
            <a:r>
              <a:rPr lang="en-GB" sz="1600" dirty="0"/>
              <a:t> </a:t>
            </a:r>
            <a:r>
              <a:rPr lang="en-GB" sz="1600" dirty="0" err="1"/>
              <a:t>pravidlá</a:t>
            </a:r>
            <a:r>
              <a:rPr lang="en-GB" sz="1600" dirty="0"/>
              <a:t> a </a:t>
            </a:r>
            <a:r>
              <a:rPr lang="en-GB" sz="1600" dirty="0" err="1"/>
              <a:t>procesy</a:t>
            </a:r>
            <a:r>
              <a:rPr lang="en-GB" sz="1600" dirty="0"/>
              <a:t>, </a:t>
            </a:r>
            <a:r>
              <a:rPr lang="en-GB" sz="1600" dirty="0" err="1"/>
              <a:t>nie</a:t>
            </a:r>
            <a:r>
              <a:rPr lang="en-GB" sz="1600" dirty="0"/>
              <a:t> </a:t>
            </a:r>
            <a:r>
              <a:rPr lang="en-GB" sz="1600" dirty="0" err="1"/>
              <a:t>sme</a:t>
            </a:r>
            <a:r>
              <a:rPr lang="en-GB" sz="1600" dirty="0"/>
              <a:t> </a:t>
            </a:r>
            <a:r>
              <a:rPr lang="en-GB" sz="1600" dirty="0" err="1"/>
              <a:t>korporácia</a:t>
            </a:r>
            <a:r>
              <a:rPr lang="en-GB" sz="1600" dirty="0"/>
              <a:t>. </a:t>
            </a:r>
            <a:r>
              <a:rPr lang="en-GB" sz="1600" dirty="0" err="1"/>
              <a:t>Záleží</a:t>
            </a:r>
            <a:r>
              <a:rPr lang="en-GB" sz="1600" dirty="0"/>
              <a:t> </a:t>
            </a:r>
            <a:r>
              <a:rPr lang="en-GB" sz="1600" dirty="0" err="1"/>
              <a:t>nám</a:t>
            </a:r>
            <a:r>
              <a:rPr lang="en-GB" sz="1600" dirty="0"/>
              <a:t> </a:t>
            </a:r>
            <a:r>
              <a:rPr lang="en-GB" sz="1600" dirty="0" err="1"/>
              <a:t>na</a:t>
            </a:r>
            <a:r>
              <a:rPr lang="en-GB" sz="1600" dirty="0"/>
              <a:t> </a:t>
            </a:r>
            <a:r>
              <a:rPr lang="en-GB" sz="1600" dirty="0" err="1"/>
              <a:t>každom</a:t>
            </a:r>
            <a:r>
              <a:rPr lang="en-GB" sz="1600" dirty="0"/>
              <a:t> </a:t>
            </a:r>
            <a:r>
              <a:rPr lang="en-GB" sz="1600" dirty="0" err="1"/>
              <a:t>členovi</a:t>
            </a:r>
            <a:r>
              <a:rPr lang="en-GB" sz="1600" dirty="0"/>
              <a:t> </a:t>
            </a:r>
            <a:r>
              <a:rPr lang="en-GB" sz="1600" dirty="0" err="1"/>
              <a:t>tímu</a:t>
            </a:r>
            <a:r>
              <a:rPr lang="en-GB" sz="1600" dirty="0"/>
              <a:t>. </a:t>
            </a:r>
            <a:r>
              <a:rPr lang="en-GB" sz="1600" dirty="0" err="1"/>
              <a:t>Sme</a:t>
            </a:r>
            <a:r>
              <a:rPr lang="en-GB" sz="1600" dirty="0"/>
              <a:t> </a:t>
            </a:r>
            <a:r>
              <a:rPr lang="en-GB" sz="1600" dirty="0" err="1"/>
              <a:t>si</a:t>
            </a:r>
            <a:r>
              <a:rPr lang="en-GB" sz="1600" dirty="0"/>
              <a:t> </a:t>
            </a:r>
            <a:r>
              <a:rPr lang="en-GB" sz="1600" dirty="0" err="1"/>
              <a:t>vedomí</a:t>
            </a:r>
            <a:r>
              <a:rPr lang="en-GB" sz="1600" dirty="0"/>
              <a:t> toho, </a:t>
            </a:r>
            <a:r>
              <a:rPr lang="en-GB" sz="1600" dirty="0" err="1"/>
              <a:t>že</a:t>
            </a:r>
            <a:r>
              <a:rPr lang="en-GB" sz="1600" dirty="0"/>
              <a:t> </a:t>
            </a:r>
            <a:r>
              <a:rPr lang="en-GB" sz="1600" dirty="0" err="1"/>
              <a:t>každý</a:t>
            </a:r>
            <a:r>
              <a:rPr lang="en-GB" sz="1600" dirty="0"/>
              <a:t> </a:t>
            </a:r>
            <a:r>
              <a:rPr lang="en-GB" sz="1600" dirty="0" err="1"/>
              <a:t>má</a:t>
            </a:r>
            <a:r>
              <a:rPr lang="en-GB" sz="1600" dirty="0"/>
              <a:t> </a:t>
            </a:r>
            <a:r>
              <a:rPr lang="en-GB" sz="1600" dirty="0" err="1"/>
              <a:t>svoje</a:t>
            </a:r>
            <a:r>
              <a:rPr lang="en-GB" sz="1600" dirty="0"/>
              <a:t> </a:t>
            </a:r>
            <a:r>
              <a:rPr lang="en-GB" sz="1600" dirty="0" err="1"/>
              <a:t>individuálne</a:t>
            </a:r>
            <a:r>
              <a:rPr lang="en-GB" sz="1600" dirty="0"/>
              <a:t> </a:t>
            </a:r>
            <a:r>
              <a:rPr lang="en-GB" sz="1600" dirty="0" err="1"/>
              <a:t>hodnoty</a:t>
            </a:r>
            <a:r>
              <a:rPr lang="en-GB" sz="1600" dirty="0"/>
              <a:t>. </a:t>
            </a:r>
            <a:endParaRPr lang="en-DK" sz="1600" dirty="0"/>
          </a:p>
        </p:txBody>
      </p:sp>
    </p:spTree>
    <p:extLst>
      <p:ext uri="{BB962C8B-B14F-4D97-AF65-F5344CB8AC3E}">
        <p14:creationId xmlns:p14="http://schemas.microsoft.com/office/powerpoint/2010/main" val="2605295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BF056-F5FF-7E42-ABAB-6EF5984BB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236" y="315070"/>
            <a:ext cx="7524750" cy="3921148"/>
          </a:xfrm>
        </p:spPr>
        <p:txBody>
          <a:bodyPr/>
          <a:lstStyle/>
          <a:p>
            <a:r>
              <a:rPr lang="en-DK" dirty="0"/>
              <a:t>Kto sme?</a:t>
            </a:r>
          </a:p>
        </p:txBody>
      </p:sp>
    </p:spTree>
    <p:extLst>
      <p:ext uri="{BB962C8B-B14F-4D97-AF65-F5344CB8AC3E}">
        <p14:creationId xmlns:p14="http://schemas.microsoft.com/office/powerpoint/2010/main" val="1612648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614D-057D-C74F-AA13-D5B5AA4EF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000" y="303347"/>
            <a:ext cx="7524750" cy="3921148"/>
          </a:xfrm>
        </p:spPr>
        <p:txBody>
          <a:bodyPr/>
          <a:lstStyle/>
          <a:p>
            <a:r>
              <a:rPr lang="en-DK" dirty="0">
                <a:solidFill>
                  <a:schemeClr val="accent5"/>
                </a:solidFill>
              </a:rPr>
              <a:t>Ďakujeme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833A5AE-41E9-A94A-A4F5-EF8B3EBDA7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9128" y="6224120"/>
            <a:ext cx="1455737" cy="342256"/>
          </a:xfrm>
        </p:spPr>
        <p:txBody>
          <a:bodyPr/>
          <a:lstStyle/>
          <a:p>
            <a:r>
              <a:rPr lang="en-DK" dirty="0"/>
              <a:t>Február 2021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7DE9FD9-ABAF-5A4B-8514-2A0E9658BB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85743" y="6224120"/>
            <a:ext cx="849557" cy="342256"/>
          </a:xfrm>
        </p:spPr>
        <p:txBody>
          <a:bodyPr/>
          <a:lstStyle/>
          <a:p>
            <a:r>
              <a:rPr lang="en-GB" dirty="0"/>
              <a:t>h</a:t>
            </a:r>
            <a:r>
              <a:rPr lang="en-DK" dirty="0"/>
              <a:t>mh.sk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CB2CDBA-40B0-0548-BF05-5E09677580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87060" y="5987794"/>
            <a:ext cx="1876303" cy="578582"/>
          </a:xfrm>
        </p:spPr>
        <p:txBody>
          <a:bodyPr/>
          <a:lstStyle/>
          <a:p>
            <a:r>
              <a:rPr lang="en-DK" dirty="0"/>
              <a:t>Tavarikova 39</a:t>
            </a:r>
            <a:br>
              <a:rPr lang="en-DK" dirty="0"/>
            </a:br>
            <a:r>
              <a:rPr lang="en-DK" dirty="0"/>
              <a:t>821 02 Bratislava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7783F47-FFD5-6C4D-9516-A2EB06C9D97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72297" y="5987794"/>
            <a:ext cx="1876303" cy="578582"/>
          </a:xfrm>
        </p:spPr>
        <p:txBody>
          <a:bodyPr/>
          <a:lstStyle/>
          <a:p>
            <a:r>
              <a:rPr lang="en-DK" dirty="0"/>
              <a:t>+421 232 332 101</a:t>
            </a:r>
            <a:br>
              <a:rPr lang="en-DK" dirty="0"/>
            </a:br>
            <a:r>
              <a:rPr lang="en-DK" dirty="0"/>
              <a:t>hmh@hmh.sk</a:t>
            </a:r>
          </a:p>
        </p:txBody>
      </p:sp>
    </p:spTree>
    <p:extLst>
      <p:ext uri="{BB962C8B-B14F-4D97-AF65-F5344CB8AC3E}">
        <p14:creationId xmlns:p14="http://schemas.microsoft.com/office/powerpoint/2010/main" val="131611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EDBB6-42E9-2F40-A186-7149EF2C4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332" y="301820"/>
            <a:ext cx="9490974" cy="4885426"/>
          </a:xfrm>
        </p:spPr>
        <p:txBody>
          <a:bodyPr/>
          <a:lstStyle/>
          <a:p>
            <a:r>
              <a:rPr lang="en-GB" dirty="0" err="1"/>
              <a:t>Sme</a:t>
            </a:r>
            <a:r>
              <a:rPr lang="en-GB" dirty="0"/>
              <a:t> </a:t>
            </a:r>
            <a:r>
              <a:rPr lang="en-GB" dirty="0" err="1"/>
              <a:t>lídrom</a:t>
            </a:r>
            <a:r>
              <a:rPr lang="en-GB" dirty="0"/>
              <a:t> v </a:t>
            </a:r>
            <a:r>
              <a:rPr lang="en-GB" dirty="0" err="1"/>
              <a:t>oblasti</a:t>
            </a:r>
            <a:r>
              <a:rPr lang="en-GB" dirty="0"/>
              <a:t> </a:t>
            </a:r>
            <a:r>
              <a:rPr lang="en-GB" dirty="0" err="1"/>
              <a:t>vlakovej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bezpečnosti</a:t>
            </a:r>
            <a:r>
              <a:rPr lang="en-GB" dirty="0"/>
              <a:t> v </a:t>
            </a:r>
            <a:r>
              <a:rPr lang="en-GB" dirty="0" err="1"/>
              <a:t>krajinách</a:t>
            </a:r>
            <a:r>
              <a:rPr lang="en-GB" dirty="0"/>
              <a:t> </a:t>
            </a:r>
            <a:r>
              <a:rPr lang="en-GB" dirty="0" err="1"/>
              <a:t>strednej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Európy</a:t>
            </a:r>
            <a:r>
              <a:rPr lang="en-GB" dirty="0"/>
              <a:t> a </a:t>
            </a:r>
            <a:r>
              <a:rPr lang="en-GB" dirty="0" err="1"/>
              <a:t>dôveryhodným</a:t>
            </a:r>
            <a:r>
              <a:rPr lang="en-GB" dirty="0"/>
              <a:t> </a:t>
            </a:r>
            <a:r>
              <a:rPr lang="en-GB" dirty="0" err="1"/>
              <a:t>partnerom</a:t>
            </a:r>
            <a:br>
              <a:rPr lang="en-GB" dirty="0"/>
            </a:br>
            <a:r>
              <a:rPr lang="en-GB" dirty="0" err="1"/>
              <a:t>lídrov</a:t>
            </a:r>
            <a:r>
              <a:rPr lang="en-GB" dirty="0"/>
              <a:t> </a:t>
            </a:r>
            <a:r>
              <a:rPr lang="en-GB" dirty="0" err="1"/>
              <a:t>európskeho</a:t>
            </a:r>
            <a:r>
              <a:rPr lang="en-GB" dirty="0"/>
              <a:t> </a:t>
            </a:r>
            <a:r>
              <a:rPr lang="en-GB" dirty="0" err="1"/>
              <a:t>priemyslu</a:t>
            </a:r>
            <a:r>
              <a:rPr lang="en-GB" dirty="0"/>
              <a:t>.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60A56-D3D5-104C-8A4C-1F3BB6E5F5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2/18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4289B4-0507-614F-B60E-C2D89D3855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DK" dirty="0"/>
              <a:t>Kto sme</a:t>
            </a:r>
          </a:p>
        </p:txBody>
      </p:sp>
    </p:spTree>
    <p:extLst>
      <p:ext uri="{BB962C8B-B14F-4D97-AF65-F5344CB8AC3E}">
        <p14:creationId xmlns:p14="http://schemas.microsoft.com/office/powerpoint/2010/main" val="4077910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B6AFB8C-1410-6E4B-867E-1256C0288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157" y="-925578"/>
            <a:ext cx="12821082" cy="75043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00E7F1-5945-9448-8A1B-C9A3A22ED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Spolupráca</a:t>
            </a:r>
            <a:br>
              <a:rPr lang="en-DK" dirty="0"/>
            </a:br>
            <a:r>
              <a:rPr lang="en-DK" dirty="0"/>
              <a:t>EU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AADA0A-3C68-474B-A034-1E1C7A2E81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3/18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25E90C-C53E-C14D-BDED-DDFB036863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21963" y="6198003"/>
            <a:ext cx="1455737" cy="342256"/>
          </a:xfrm>
        </p:spPr>
        <p:txBody>
          <a:bodyPr/>
          <a:lstStyle/>
          <a:p>
            <a:r>
              <a:rPr lang="en-DK" dirty="0"/>
              <a:t>Kto sme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A06845D-91F5-2C4D-9BED-9921BC3FE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8825" y="404557"/>
            <a:ext cx="1392316" cy="46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9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FE17B-6D8B-9843-9E40-68C6EE587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288" y="230178"/>
            <a:ext cx="9477119" cy="2348940"/>
          </a:xfrm>
        </p:spPr>
        <p:txBody>
          <a:bodyPr/>
          <a:lstStyle/>
          <a:p>
            <a:r>
              <a:rPr lang="en-DK" dirty="0"/>
              <a:t>Fakty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AB770-2781-5E4E-BDA1-D60146474C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4/18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466368-AD10-194D-83A4-EC928BF3B3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DK" dirty="0"/>
              <a:t>Kto sme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55BBA8-951B-AA44-A399-4473884BA3F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6983" y="2535557"/>
            <a:ext cx="3870363" cy="372983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DK" sz="9000" dirty="0"/>
              <a:t>1993</a:t>
            </a:r>
          </a:p>
          <a:p>
            <a:pPr>
              <a:lnSpc>
                <a:spcPct val="80000"/>
              </a:lnSpc>
            </a:pPr>
            <a:r>
              <a:rPr lang="en-DK" sz="9000" dirty="0"/>
              <a:t>80+</a:t>
            </a:r>
          </a:p>
          <a:p>
            <a:pPr>
              <a:lnSpc>
                <a:spcPct val="80000"/>
              </a:lnSpc>
            </a:pPr>
            <a:r>
              <a:rPr lang="en-DK" dirty="0"/>
              <a:t>3500</a:t>
            </a:r>
            <a:endParaRPr lang="en-DK" sz="90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FDDF540-7328-824A-9C46-020B3E3E7F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DK" dirty="0"/>
              <a:t>Vznik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7AC9942-44AA-6B44-A0C4-0B6C5AB84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DK" dirty="0"/>
              <a:t>Zamestnanci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F4B4AEB-488C-2249-BCBE-8BA016B1F97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DK" dirty="0"/>
              <a:t>Nasadené systémy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33F5D5-D710-5D42-A219-7D2210D455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346" y="2981046"/>
            <a:ext cx="850900" cy="4191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305913A-6F46-F341-B441-9550F376D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346" y="4076625"/>
            <a:ext cx="850900" cy="4191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B75164-99A3-B345-8D16-820E1E2CE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346" y="5181434"/>
            <a:ext cx="8509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31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14A08-04BF-054F-8E87-BEC77BCDD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268" y="303347"/>
            <a:ext cx="7524750" cy="3921148"/>
          </a:xfrm>
        </p:spPr>
        <p:txBody>
          <a:bodyPr/>
          <a:lstStyle/>
          <a:p>
            <a:r>
              <a:rPr lang="en-DK" dirty="0"/>
              <a:t>Čo robíme?</a:t>
            </a:r>
          </a:p>
        </p:txBody>
      </p:sp>
    </p:spTree>
    <p:extLst>
      <p:ext uri="{BB962C8B-B14F-4D97-AF65-F5344CB8AC3E}">
        <p14:creationId xmlns:p14="http://schemas.microsoft.com/office/powerpoint/2010/main" val="2589391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EDBB6-42E9-2F40-A186-7149EF2C4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332" y="301820"/>
            <a:ext cx="9490974" cy="4885426"/>
          </a:xfrm>
        </p:spPr>
        <p:txBody>
          <a:bodyPr/>
          <a:lstStyle/>
          <a:p>
            <a:r>
              <a:rPr lang="en-GB" dirty="0" err="1"/>
              <a:t>Poskytujeme</a:t>
            </a:r>
            <a:r>
              <a:rPr lang="en-GB" dirty="0"/>
              <a:t> </a:t>
            </a:r>
            <a:r>
              <a:rPr lang="en-GB" dirty="0" err="1"/>
              <a:t>komplexné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technologické</a:t>
            </a:r>
            <a:r>
              <a:rPr lang="en-GB" dirty="0"/>
              <a:t> </a:t>
            </a:r>
            <a:r>
              <a:rPr lang="en-GB" dirty="0" err="1"/>
              <a:t>riešenia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/>
              <a:t>v </a:t>
            </a:r>
            <a:r>
              <a:rPr lang="en-GB" dirty="0" err="1"/>
              <a:t>oblasti</a:t>
            </a:r>
            <a:r>
              <a:rPr lang="en-GB" dirty="0"/>
              <a:t> </a:t>
            </a:r>
            <a:r>
              <a:rPr lang="en-GB" dirty="0" err="1"/>
              <a:t>priemyselnej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automatizácie</a:t>
            </a:r>
            <a:r>
              <a:rPr lang="en-GB" dirty="0"/>
              <a:t>.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60A56-D3D5-104C-8A4C-1F3BB6E5F5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6/18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4289B4-0507-614F-B60E-C2D89D3855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DK" dirty="0"/>
              <a:t>Čo robíme?</a:t>
            </a:r>
          </a:p>
        </p:txBody>
      </p:sp>
    </p:spTree>
    <p:extLst>
      <p:ext uri="{BB962C8B-B14F-4D97-AF65-F5344CB8AC3E}">
        <p14:creationId xmlns:p14="http://schemas.microsoft.com/office/powerpoint/2010/main" val="3511288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ACF5B-5C2A-B542-971C-F258EB678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182" y="253928"/>
            <a:ext cx="9477119" cy="1396742"/>
          </a:xfrm>
        </p:spPr>
        <p:txBody>
          <a:bodyPr/>
          <a:lstStyle/>
          <a:p>
            <a:r>
              <a:rPr lang="en-DK" dirty="0"/>
              <a:t>Oblasti záujmu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42D147-1E46-DF42-895C-DF12FA68C4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7/18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E341FE-4891-C342-8DBD-2B3A099A88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21963" y="6198003"/>
            <a:ext cx="1455737" cy="342256"/>
          </a:xfrm>
        </p:spPr>
        <p:txBody>
          <a:bodyPr/>
          <a:lstStyle/>
          <a:p>
            <a:r>
              <a:rPr lang="en-DK" dirty="0"/>
              <a:t>Čo robíme?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07D204D-E19E-1947-81DE-4391D1FB7F43}"/>
              </a:ext>
            </a:extLst>
          </p:cNvPr>
          <p:cNvGrpSpPr/>
          <p:nvPr/>
        </p:nvGrpSpPr>
        <p:grpSpPr>
          <a:xfrm>
            <a:off x="442912" y="2625969"/>
            <a:ext cx="11306176" cy="3377428"/>
            <a:chOff x="656187" y="2514682"/>
            <a:chExt cx="9733194" cy="268723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17E3EA8-B229-D249-B9E2-BF458F671EDF}"/>
                </a:ext>
              </a:extLst>
            </p:cNvPr>
            <p:cNvSpPr/>
            <p:nvPr/>
          </p:nvSpPr>
          <p:spPr>
            <a:xfrm>
              <a:off x="656187" y="2514682"/>
              <a:ext cx="2369031" cy="69313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72000" rIns="180000" bIns="72000" rtlCol="0" anchor="t"/>
            <a:lstStyle/>
            <a:p>
              <a:pPr>
                <a:defRPr/>
              </a:pPr>
              <a:r>
                <a:rPr lang="sk-SK" sz="2200" b="1" dirty="0">
                  <a:solidFill>
                    <a:schemeClr val="tx1"/>
                  </a:solidFill>
                  <a:latin typeface="Roobert" pitchFamily="2" charset="77"/>
                </a:rPr>
                <a:t>Riadiace systémy</a:t>
              </a:r>
              <a:endParaRPr lang="en-DK" sz="2200" b="1" dirty="0">
                <a:solidFill>
                  <a:schemeClr val="tx1"/>
                </a:solidFill>
                <a:latin typeface="Roobert" pitchFamily="2" charset="77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575E6CF-E022-1D4B-BDA1-5874EDB26A5F}"/>
                </a:ext>
              </a:extLst>
            </p:cNvPr>
            <p:cNvSpPr/>
            <p:nvPr/>
          </p:nvSpPr>
          <p:spPr>
            <a:xfrm>
              <a:off x="3074235" y="2514682"/>
              <a:ext cx="2377594" cy="69313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72000" rIns="180000" bIns="72000" rtlCol="0" anchor="t"/>
            <a:lstStyle/>
            <a:p>
              <a:pPr lvl="0">
                <a:defRPr/>
              </a:pPr>
              <a:r>
                <a:rPr lang="sk-SK" sz="2200" b="1" dirty="0">
                  <a:solidFill>
                    <a:schemeClr val="tx1"/>
                  </a:solidFill>
                  <a:latin typeface="Roobert" pitchFamily="2" charset="77"/>
                </a:rPr>
                <a:t>Zabezpečovacie systémy</a:t>
              </a:r>
              <a:endParaRPr lang="en-DK" sz="2200" b="1" dirty="0">
                <a:solidFill>
                  <a:schemeClr val="tx1"/>
                </a:solidFill>
                <a:latin typeface="Roobert" pitchFamily="2" charset="77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2CC14B5-A0F6-534A-9F7E-1A745B8E540F}"/>
                </a:ext>
              </a:extLst>
            </p:cNvPr>
            <p:cNvSpPr/>
            <p:nvPr/>
          </p:nvSpPr>
          <p:spPr>
            <a:xfrm>
              <a:off x="5504252" y="2514682"/>
              <a:ext cx="2418056" cy="69313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72000" rIns="180000" bIns="72000" rtlCol="0" anchor="t"/>
            <a:lstStyle/>
            <a:p>
              <a:pPr lvl="0">
                <a:defRPr/>
              </a:pPr>
              <a:r>
                <a:rPr lang="sk-SK" sz="2200" b="1" dirty="0">
                  <a:solidFill>
                    <a:schemeClr val="tx1"/>
                  </a:solidFill>
                  <a:latin typeface="Roobert" pitchFamily="2" charset="77"/>
                </a:rPr>
                <a:t>Registračné a indikačné systémy</a:t>
              </a:r>
              <a:endParaRPr lang="en-DK" sz="2200" b="1" dirty="0">
                <a:solidFill>
                  <a:schemeClr val="tx1"/>
                </a:solidFill>
                <a:latin typeface="Roobert" pitchFamily="2" charset="77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D67FFC9-158E-7045-9202-4D4762D3389B}"/>
                </a:ext>
              </a:extLst>
            </p:cNvPr>
            <p:cNvSpPr/>
            <p:nvPr/>
          </p:nvSpPr>
          <p:spPr>
            <a:xfrm>
              <a:off x="7971323" y="2514682"/>
              <a:ext cx="2418057" cy="69313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72000" rIns="180000" bIns="72000" rtlCol="0" anchor="t"/>
            <a:lstStyle/>
            <a:p>
              <a:pPr lvl="0">
                <a:defRPr/>
              </a:pPr>
              <a:r>
                <a:rPr lang="sk-SK" sz="2200" b="1" dirty="0">
                  <a:solidFill>
                    <a:schemeClr val="tx1"/>
                  </a:solidFill>
                  <a:latin typeface="Roobert" pitchFamily="2" charset="77"/>
                </a:rPr>
                <a:t>Aplikácie na mieru</a:t>
              </a:r>
              <a:endParaRPr lang="en-DK" sz="2200" b="1" dirty="0">
                <a:solidFill>
                  <a:schemeClr val="tx1"/>
                </a:solidFill>
                <a:latin typeface="Roobert" pitchFamily="2" charset="77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3033643-6177-9043-9BE9-6833C1D967AC}"/>
                </a:ext>
              </a:extLst>
            </p:cNvPr>
            <p:cNvSpPr/>
            <p:nvPr/>
          </p:nvSpPr>
          <p:spPr>
            <a:xfrm>
              <a:off x="656188" y="3250353"/>
              <a:ext cx="2369559" cy="195156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08000" rIns="180000" bIns="72000" rtlCol="0" anchor="t"/>
            <a:lstStyle/>
            <a:p>
              <a:pPr>
                <a:lnSpc>
                  <a:spcPct val="110000"/>
                </a:lnSpc>
              </a:pP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tvoríme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riadiace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systémy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na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mieru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,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ktoré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splnia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špecifické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úlohy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v 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oblasti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strojárstva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,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energetiky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či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výrobného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priemyslu</a:t>
              </a:r>
              <a:endParaRPr lang="en-DK" sz="1600" dirty="0">
                <a:solidFill>
                  <a:schemeClr val="tx1"/>
                </a:solidFill>
                <a:latin typeface="Roobert" pitchFamily="2" charset="77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201C40-1C2A-D04E-B4D7-8F42D1F28201}"/>
                </a:ext>
              </a:extLst>
            </p:cNvPr>
            <p:cNvSpPr/>
            <p:nvPr/>
          </p:nvSpPr>
          <p:spPr>
            <a:xfrm>
              <a:off x="3074764" y="3250353"/>
              <a:ext cx="2377066" cy="195156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08000" rIns="180000" bIns="72000" rtlCol="0" anchor="t"/>
            <a:lstStyle/>
            <a:p>
              <a:pPr lvl="0">
                <a:lnSpc>
                  <a:spcPct val="110000"/>
                </a:lnSpc>
                <a:defRPr/>
              </a:pP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máme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špičkové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know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how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pre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oblasť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koľajovej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dopravy</a:t>
              </a:r>
              <a:endParaRPr lang="en-DK" sz="1600" dirty="0">
                <a:solidFill>
                  <a:schemeClr val="tx1"/>
                </a:solidFill>
                <a:latin typeface="Roobert" pitchFamily="2" charset="77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60A7578-DF88-1948-B11F-2FF43F0D733C}"/>
                </a:ext>
              </a:extLst>
            </p:cNvPr>
            <p:cNvSpPr/>
            <p:nvPr/>
          </p:nvSpPr>
          <p:spPr>
            <a:xfrm>
              <a:off x="5500317" y="3250353"/>
              <a:ext cx="2422519" cy="195156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08000" rIns="180000" bIns="72000" rtlCol="0" anchor="t"/>
            <a:lstStyle/>
            <a:p>
              <a:pPr lvl="0">
                <a:lnSpc>
                  <a:spcPct val="110000"/>
                </a:lnSpc>
                <a:defRPr/>
              </a:pP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dodávame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komplexné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systémy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na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meranie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,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zapisovanie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,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zobrazovanie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a 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uchovávanie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potrebných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informácií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a 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veličín</a:t>
              </a:r>
              <a:endParaRPr lang="en-DK" sz="1600" dirty="0">
                <a:solidFill>
                  <a:schemeClr val="tx1"/>
                </a:solidFill>
                <a:latin typeface="Roobert" pitchFamily="2" charset="77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E45B47D-D3A0-D943-8078-6136E047436B}"/>
                </a:ext>
              </a:extLst>
            </p:cNvPr>
            <p:cNvSpPr/>
            <p:nvPr/>
          </p:nvSpPr>
          <p:spPr>
            <a:xfrm>
              <a:off x="7971853" y="3250353"/>
              <a:ext cx="2417528" cy="195156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08000" rIns="180000" bIns="72000" rtlCol="0" anchor="t"/>
            <a:lstStyle/>
            <a:p>
              <a:pPr>
                <a:lnSpc>
                  <a:spcPct val="110000"/>
                </a:lnSpc>
                <a:defRPr/>
              </a:pP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podľa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konkrétnej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požiadavky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vieme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vyvinúť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riešenie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na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mieru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pre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špecifické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produkty</a:t>
              </a:r>
              <a:r>
                <a:rPr lang="da-DK" sz="1600" dirty="0">
                  <a:solidFill>
                    <a:schemeClr val="tx1"/>
                  </a:solidFill>
                  <a:latin typeface="Roobert" pitchFamily="2" charset="77"/>
                </a:rPr>
                <a:t> a </a:t>
              </a:r>
              <a:r>
                <a:rPr lang="da-DK" sz="1600" dirty="0" err="1">
                  <a:solidFill>
                    <a:schemeClr val="tx1"/>
                  </a:solidFill>
                  <a:latin typeface="Roobert" pitchFamily="2" charset="77"/>
                </a:rPr>
                <a:t>procesy</a:t>
              </a:r>
              <a:endParaRPr lang="en-DK" sz="1600" dirty="0">
                <a:solidFill>
                  <a:schemeClr val="tx1"/>
                </a:solidFill>
                <a:latin typeface="Roobert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6648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EDBB6-42E9-2F40-A186-7149EF2C4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332" y="301820"/>
            <a:ext cx="9490974" cy="4885426"/>
          </a:xfrm>
        </p:spPr>
        <p:txBody>
          <a:bodyPr/>
          <a:lstStyle/>
          <a:p>
            <a:r>
              <a:rPr lang="en-GB" dirty="0" err="1"/>
              <a:t>Naším</a:t>
            </a:r>
            <a:r>
              <a:rPr lang="en-GB" dirty="0"/>
              <a:t> </a:t>
            </a:r>
            <a:r>
              <a:rPr lang="en-GB" dirty="0" err="1"/>
              <a:t>cieľom</a:t>
            </a:r>
            <a:r>
              <a:rPr lang="en-GB" dirty="0"/>
              <a:t> je </a:t>
            </a:r>
            <a:r>
              <a:rPr lang="en-GB" dirty="0" err="1"/>
              <a:t>vytvoriť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komplexné</a:t>
            </a:r>
            <a:r>
              <a:rPr lang="en-GB" dirty="0"/>
              <a:t> a </a:t>
            </a:r>
            <a:r>
              <a:rPr lang="en-GB" dirty="0" err="1"/>
              <a:t>funkčné</a:t>
            </a:r>
            <a:r>
              <a:rPr lang="en-GB" dirty="0"/>
              <a:t> </a:t>
            </a:r>
            <a:r>
              <a:rPr lang="en-GB" dirty="0" err="1"/>
              <a:t>systémy</a:t>
            </a:r>
            <a:r>
              <a:rPr lang="en-GB" dirty="0"/>
              <a:t>, </a:t>
            </a:r>
            <a:br>
              <a:rPr lang="en-GB" dirty="0"/>
            </a:br>
            <a:r>
              <a:rPr lang="en-GB" dirty="0" err="1"/>
              <a:t>ktoré</a:t>
            </a:r>
            <a:r>
              <a:rPr lang="en-GB" dirty="0"/>
              <a:t> </a:t>
            </a:r>
            <a:r>
              <a:rPr lang="en-GB" dirty="0" err="1"/>
              <a:t>zabezpečia</a:t>
            </a:r>
            <a:r>
              <a:rPr lang="en-GB" dirty="0"/>
              <a:t> </a:t>
            </a:r>
            <a:r>
              <a:rPr lang="en-GB" dirty="0" err="1"/>
              <a:t>spoľahlivosť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/>
              <a:t>a </a:t>
            </a:r>
            <a:r>
              <a:rPr lang="en-GB" dirty="0" err="1"/>
              <a:t>efektivitu</a:t>
            </a:r>
            <a:r>
              <a:rPr lang="en-GB" dirty="0"/>
              <a:t> </a:t>
            </a:r>
            <a:r>
              <a:rPr lang="en-GB" dirty="0" err="1"/>
              <a:t>počas</a:t>
            </a:r>
            <a:r>
              <a:rPr lang="en-GB" dirty="0"/>
              <a:t> </a:t>
            </a:r>
            <a:r>
              <a:rPr lang="en-GB" dirty="0" err="1"/>
              <a:t>celej</a:t>
            </a:r>
            <a:r>
              <a:rPr lang="en-GB" dirty="0"/>
              <a:t> </a:t>
            </a:r>
            <a:r>
              <a:rPr lang="en-GB" dirty="0" err="1"/>
              <a:t>doby</a:t>
            </a:r>
            <a:br>
              <a:rPr lang="en-GB" dirty="0"/>
            </a:br>
            <a:r>
              <a:rPr lang="en-GB" dirty="0" err="1"/>
              <a:t>prevádzky</a:t>
            </a:r>
            <a:r>
              <a:rPr lang="en-GB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60A56-D3D5-104C-8A4C-1F3BB6E5F5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8/18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4289B4-0507-614F-B60E-C2D89D3855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DK" dirty="0"/>
              <a:t>Čo robíme?</a:t>
            </a:r>
          </a:p>
        </p:txBody>
      </p:sp>
    </p:spTree>
    <p:extLst>
      <p:ext uri="{BB962C8B-B14F-4D97-AF65-F5344CB8AC3E}">
        <p14:creationId xmlns:p14="http://schemas.microsoft.com/office/powerpoint/2010/main" val="2155384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MH - Farebna paleta">
      <a:dk1>
        <a:srgbClr val="002664"/>
      </a:dk1>
      <a:lt1>
        <a:srgbClr val="C6CEDD"/>
      </a:lt1>
      <a:dk2>
        <a:srgbClr val="EEEEEE"/>
      </a:dk2>
      <a:lt2>
        <a:srgbClr val="FFFFFF"/>
      </a:lt2>
      <a:accent1>
        <a:srgbClr val="8092B1"/>
      </a:accent1>
      <a:accent2>
        <a:srgbClr val="C6CEDD"/>
      </a:accent2>
      <a:accent3>
        <a:srgbClr val="BBBCBC"/>
      </a:accent3>
      <a:accent4>
        <a:srgbClr val="DDDDDD"/>
      </a:accent4>
      <a:accent5>
        <a:srgbClr val="EEEEEE"/>
      </a:accent5>
      <a:accent6>
        <a:srgbClr val="FBDE40"/>
      </a:accent6>
      <a:hlink>
        <a:srgbClr val="FFFFFF"/>
      </a:hlink>
      <a:folHlink>
        <a:srgbClr val="FFFF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5337</TotalTime>
  <Words>590</Words>
  <Application>Microsoft Macintosh PowerPoint</Application>
  <PresentationFormat>Widescreen</PresentationFormat>
  <Paragraphs>94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Roobert</vt:lpstr>
      <vt:lpstr>Calibri</vt:lpstr>
      <vt:lpstr>Arial</vt:lpstr>
      <vt:lpstr>Office Theme</vt:lpstr>
      <vt:lpstr>Staráme sa o bezpečnosť v koľajovej doprave</vt:lpstr>
      <vt:lpstr>Kto sme?</vt:lpstr>
      <vt:lpstr>Sme lídrom v oblasti vlakovej  bezpečnosti v krajinách strednej  Európy a dôveryhodným partnerom lídrov európskeho priemyslu.</vt:lpstr>
      <vt:lpstr>Spolupráca EU</vt:lpstr>
      <vt:lpstr>Fakty</vt:lpstr>
      <vt:lpstr>Čo robíme?</vt:lpstr>
      <vt:lpstr>Poskytujeme komplexné  technologické riešenia  v oblasti priemyselnej  automatizácie.</vt:lpstr>
      <vt:lpstr>Oblasti záujmu</vt:lpstr>
      <vt:lpstr>Naším cieľom je vytvoriť  komplexné a funkčné systémy,  ktoré zabezpečia spoľahlivosť  a efektivitu počas celej doby prevádzky.</vt:lpstr>
      <vt:lpstr>Na čom staviame?</vt:lpstr>
      <vt:lpstr>Tvorivosť Spoľahlivosť Kvalita</vt:lpstr>
      <vt:lpstr>Správame sa fér, sme transparentní a budujeme dlhodobé partnerstvá</vt:lpstr>
      <vt:lpstr>Naše Produkty</vt:lpstr>
      <vt:lpstr>MIREL Typ RM2IN.1</vt:lpstr>
      <vt:lpstr>PowerPoint Presentation</vt:lpstr>
      <vt:lpstr>MIREL RM2</vt:lpstr>
      <vt:lpstr>MIREL RM2</vt:lpstr>
      <vt:lpstr>Pridajte sa  k nám!</vt:lpstr>
      <vt:lpstr>Kariéra v HMH</vt:lpstr>
      <vt:lpstr>Ďakujeme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Juliána Palková</dc:creator>
  <cp:lastModifiedBy>Juliána Palková</cp:lastModifiedBy>
  <cp:revision>204</cp:revision>
  <dcterms:created xsi:type="dcterms:W3CDTF">2021-01-25T15:51:25Z</dcterms:created>
  <dcterms:modified xsi:type="dcterms:W3CDTF">2021-04-28T13:03:10Z</dcterms:modified>
</cp:coreProperties>
</file>